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Lst>
  <p:sldSz cy="5143500" cx="9144000"/>
  <p:notesSz cx="6858000" cy="9144000"/>
  <p:embeddedFontLst>
    <p:embeddedFont>
      <p:font typeface="Amatic SC"/>
      <p:regular r:id="rId31"/>
      <p:bold r:id="rId32"/>
    </p:embeddedFont>
    <p:embeddedFont>
      <p:font typeface="Source Code Pro"/>
      <p:regular r:id="rId33"/>
      <p:bold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1427165A-1CD9-4A12-B1D1-DCACFEB29887}">
  <a:tblStyle styleId="{1427165A-1CD9-4A12-B1D1-DCACFEB29887}"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AmaticSC-regular.fntdata"/><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SourceCodePro-regular.fntdata"/><Relationship Id="rId10" Type="http://schemas.openxmlformats.org/officeDocument/2006/relationships/slide" Target="slides/slide4.xml"/><Relationship Id="rId32" Type="http://schemas.openxmlformats.org/officeDocument/2006/relationships/font" Target="fonts/AmaticSC-bold.fntdata"/><Relationship Id="rId13" Type="http://schemas.openxmlformats.org/officeDocument/2006/relationships/slide" Target="slides/slide7.xml"/><Relationship Id="rId12" Type="http://schemas.openxmlformats.org/officeDocument/2006/relationships/slide" Target="slides/slide6.xml"/><Relationship Id="rId34" Type="http://schemas.openxmlformats.org/officeDocument/2006/relationships/font" Target="fonts/SourceCodePro-bold.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rive.google.com/file/d/0B6sQNUqF4bFKV1lvSWg5ODJXcGM/view"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letters2president.org/"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7" name="Shape 127"/>
        <p:cNvGrpSpPr/>
        <p:nvPr/>
      </p:nvGrpSpPr>
      <p:grpSpPr>
        <a:xfrm>
          <a:off x="0" y="0"/>
          <a:ext cx="0" cy="0"/>
          <a:chOff x="0" y="0"/>
          <a:chExt cx="0" cy="0"/>
        </a:xfrm>
      </p:grpSpPr>
      <p:sp>
        <p:nvSpPr>
          <p:cNvPr id="128" name="Shape 128"/>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129" name="Shape 1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Find all materials at </a:t>
            </a:r>
            <a:r>
              <a:rPr lang="en" u="sng">
                <a:solidFill>
                  <a:schemeClr val="hlink"/>
                </a:solidFill>
                <a:hlinkClick r:id="rId2"/>
              </a:rPr>
              <a:t>https://drive.google.com/file/d/0B6sQNUqF4bFKV1lvSWg5ODJXcGM/view</a:t>
            </a:r>
            <a:r>
              <a:rPr lang="en"/>
              <a:t> </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02" name="Shape 2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When a teacher offers topic choice by simply telling students to choose whatever topic they want without showing students how, students are frequently left with only a few choices on the surface of their thinking. When teachers assign a specific topic, students may be able to complete the assignment, but they may write without passion or motivation for revision. Although a student writer may well be able to quickly name a topic or even write to a prompt a teacher assigns, helping students find a topic worth writing about, a topic they invest in, and a topic worth their audience and purpose will set the conditions for the work of argument. </a:t>
            </a:r>
          </a:p>
          <a:p>
            <a:pPr lvl="0">
              <a:spcBef>
                <a:spcPts val="0"/>
              </a:spcBef>
              <a:buNone/>
            </a:pPr>
            <a:r>
              <a:t/>
            </a:r>
            <a:endParaRPr/>
          </a:p>
          <a:p>
            <a:pPr lvl="0">
              <a:spcBef>
                <a:spcPts val="0"/>
              </a:spcBef>
              <a:buNone/>
            </a:pPr>
            <a:r>
              <a:rPr lang="en"/>
              <a:t>one way to get to a list of possible topics is to use the Quicklist strategy from Gretchen Bernabei. In this strategy, students number their a page from 1 – 10 and teachers guide them to list a series of ideas that lead toward possible issues for a letter to the next president. </a:t>
            </a:r>
          </a:p>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9" name="Shape 209"/>
        <p:cNvGrpSpPr/>
        <p:nvPr/>
      </p:nvGrpSpPr>
      <p:grpSpPr>
        <a:xfrm>
          <a:off x="0" y="0"/>
          <a:ext cx="0" cy="0"/>
          <a:chOff x="0" y="0"/>
          <a:chExt cx="0" cy="0"/>
        </a:xfrm>
      </p:grpSpPr>
      <p:sp>
        <p:nvSpPr>
          <p:cNvPr id="210" name="Shape 2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1" name="Shape 21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This strategy (headline search) uses the conversations and current topics in the world as a way to brainstorm possible topics. Teachers allow students to look through local, state or national newspapers, magazines or digital collections of current topics, creating a list of possible issues along the way. Depending on the students’ experience, the teacher may want to model how to look at a digital resource and collect ideas in a notebook. After looking, students will have a beginning list of possible topics. Ask each student to share one idea with the class to start (or add to) a class list of possible topics. </a:t>
            </a:r>
          </a:p>
          <a:p>
            <a:pPr lvl="0">
              <a:spcBef>
                <a:spcPts val="0"/>
              </a:spcBef>
              <a:buNone/>
            </a:pPr>
            <a:r>
              <a:rPr lang="en"/>
              <a:t>After listing possible topics, once again share ideas with peers and then the class as a whole. This collaborating and sharing topics helps to build the class list of possible topics.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9" name="Shape 219"/>
        <p:cNvGrpSpPr/>
        <p:nvPr/>
      </p:nvGrpSpPr>
      <p:grpSpPr>
        <a:xfrm>
          <a:off x="0" y="0"/>
          <a:ext cx="0" cy="0"/>
          <a:chOff x="0" y="0"/>
          <a:chExt cx="0" cy="0"/>
        </a:xfrm>
      </p:grpSpPr>
      <p:sp>
        <p:nvSpPr>
          <p:cNvPr id="220" name="Shape 2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1" name="Shape 2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Go through this process with three or four topics. Ask students to quickwrite about each of the topics on their short list using the guiding questions as a guide. Although this writing does not have to be long, it allows students to see which topic has the most interest for them, which topic they feel has the most possibility, and which topic they want to spend more time developing. Wrap up the writing with students naming the topic they are choosing and explaining why they are choosing it.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6" name="Shape 226"/>
        <p:cNvGrpSpPr/>
        <p:nvPr/>
      </p:nvGrpSpPr>
      <p:grpSpPr>
        <a:xfrm>
          <a:off x="0" y="0"/>
          <a:ext cx="0" cy="0"/>
          <a:chOff x="0" y="0"/>
          <a:chExt cx="0" cy="0"/>
        </a:xfrm>
      </p:grpSpPr>
      <p:sp>
        <p:nvSpPr>
          <p:cNvPr id="227" name="Shape 22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28" name="Shape 22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For most students and teachers, the role of source material in an argument is to provide the “evidence” to support a claim. However, source material does more. Before writing, student writers read source material to define and understand an issue - the key concepts, the people involved, the causes, effects and the multiple perspectives. Reading sources then leads the writer toward reasons and a refined claim. Finally, in writing or speaking, the sources act as support evidence in an argument. Like finding a topic, gathering sources is a skill that is often assigned rather than taught. In an age of easy information, students simply google their topic and are flooded with source material. Teaching students to gather sources includes helping them identify a focus, asking researchable questions, and choosing valid and appropriate source material. </a:t>
            </a:r>
          </a:p>
          <a:p>
            <a:pPr lvl="0" rtl="0">
              <a:spcBef>
                <a:spcPts val="0"/>
              </a:spcBef>
              <a:buNone/>
            </a:pPr>
            <a:r>
              <a:t/>
            </a:r>
            <a:endParaRPr/>
          </a:p>
          <a:p>
            <a:pPr lvl="0" rtl="0">
              <a:spcBef>
                <a:spcPts val="0"/>
              </a:spcBef>
              <a:buNone/>
            </a:pPr>
            <a:r>
              <a:rPr lang="en"/>
              <a:t>Although simply typing in an issue will result in any number of related sources, for this mini-unit, teachers can guide students toward focused source material by asking researchable question. 1. Returning to the questions students asked when choosing a topic along with other questions needed for building knowledge on the issue, teachers demonstrate how to create a focused google search question. For example, if a student chooses the issue of school testing, rather than simply googling “testing” show students how to ask a specific question such as “How much has school testing grown over ten years?” Teachers can model asking researchable questions by brainstorming specific questions to be answered on the chosen topic or by taking the general questions from earlier in the unit and making them more specific: What are the different perspectives on this issue? Does everyone believe the same thing? What are the pros and cons of school testing? </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6" name="Shape 236"/>
        <p:cNvGrpSpPr/>
        <p:nvPr/>
      </p:nvGrpSpPr>
      <p:grpSpPr>
        <a:xfrm>
          <a:off x="0" y="0"/>
          <a:ext cx="0" cy="0"/>
          <a:chOff x="0" y="0"/>
          <a:chExt cx="0" cy="0"/>
        </a:xfrm>
      </p:grpSpPr>
      <p:sp>
        <p:nvSpPr>
          <p:cNvPr id="237" name="Shape 2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38" name="Shape 2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Using the researchable questions, students gather sources that will provide information to explain their chosen issue, reveal its importance, causes or effects and support their claim. Finding at least three sources that provide information on the issue and the reason it matters will be useful for this letter.</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3" name="Shape 243"/>
        <p:cNvGrpSpPr/>
        <p:nvPr/>
      </p:nvGrpSpPr>
      <p:grpSpPr>
        <a:xfrm>
          <a:off x="0" y="0"/>
          <a:ext cx="0" cy="0"/>
          <a:chOff x="0" y="0"/>
          <a:chExt cx="0" cy="0"/>
        </a:xfrm>
      </p:grpSpPr>
      <p:sp>
        <p:nvSpPr>
          <p:cNvPr id="244" name="Shape 2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45" name="Shape 2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 four-square note-catcher focuses on four main areas of understanding a student would want to know in order to develop a claim and argument. Gathering and choosing information from a set of sources is a skill that needs teaching and practice. One way to support students is to help students focus by providing this note-catcher.</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53" name="Shape 25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Sometimes, students have chose the exact right evidence to support a reason or a claim, but that source material is simply dropped in, without reference to the source, without an explanation, and sometimes without the reader even knowing where the writer’s words end and the source’s words begin. The amount of teaching around using and developing sources depends on the learning and experience of the students.</a:t>
            </a:r>
          </a:p>
          <a:p>
            <a:pPr lvl="0">
              <a:spcBef>
                <a:spcPts val="0"/>
              </a:spcBef>
              <a:buNone/>
            </a:pPr>
            <a:r>
              <a:rPr lang="en"/>
              <a:t>Because students are learning how to use academic language, sometimes they just need the words to get started. These frames can be collected from model text and posted on anchor charts, or sentences frames from They Say, I Say can be affixed in notebooks.</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9" name="Shape 259"/>
        <p:cNvGrpSpPr/>
        <p:nvPr/>
      </p:nvGrpSpPr>
      <p:grpSpPr>
        <a:xfrm>
          <a:off x="0" y="0"/>
          <a:ext cx="0" cy="0"/>
          <a:chOff x="0" y="0"/>
          <a:chExt cx="0" cy="0"/>
        </a:xfrm>
      </p:grpSpPr>
      <p:sp>
        <p:nvSpPr>
          <p:cNvPr id="260" name="Shape 26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1" name="Shape 26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Kelly Gallagher introduced this tool to support students in discussing literature. This same tool can be used to help students connect a source to a claim as it asks student writers to think about what the source actually says, then what it means (summary or take away) and why it matters (connection to the claim.) Teacher models and then the students fill out their own charts using the evidence they gather. Students use the information in the chart to add directly to the letter draft.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7" name="Shape 267"/>
        <p:cNvGrpSpPr/>
        <p:nvPr/>
      </p:nvGrpSpPr>
      <p:grpSpPr>
        <a:xfrm>
          <a:off x="0" y="0"/>
          <a:ext cx="0" cy="0"/>
          <a:chOff x="0" y="0"/>
          <a:chExt cx="0" cy="0"/>
        </a:xfrm>
      </p:grpSpPr>
      <p:sp>
        <p:nvSpPr>
          <p:cNvPr id="268" name="Shape 2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69" name="Shape 26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1" name="Shape 29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Note: In practicing this mini-unit, we discovered the value of analyzing one good model together as a class. Then, ask students to analyze in pairs letters you have selected for their usefulness as models. Not all letters are good mentor texts.</a:t>
            </a:r>
          </a:p>
          <a:p>
            <a:pPr lvl="0">
              <a:spcBef>
                <a:spcPts val="0"/>
              </a:spcBef>
              <a:buNone/>
            </a:pPr>
            <a:r>
              <a:rPr lang="en"/>
              <a:t>Earlier in the unit, students analyzed model letters. Return to these models to review the organizational structure of the models as possible outlines for their own letters. See slide for one example. Students share outlines they created to create a shared class list of possible structures. The teacher talks through how to choose an organization that makes sense. Teachers also model how to expand the outline to include source material.</a:t>
            </a:r>
          </a:p>
          <a:p>
            <a:pPr lvl="0">
              <a:spcBef>
                <a:spcPts val="0"/>
              </a:spcBef>
              <a:buNone/>
            </a:pPr>
            <a:r>
              <a:rPr lang="en"/>
              <a:t>Using one of the possible organizations, students map their letter, creating an outline with headings and source material in bullets to use as they draft.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sz="1000">
                <a:solidFill>
                  <a:srgbClr val="333333"/>
                </a:solidFill>
                <a:highlight>
                  <a:srgbClr val="FFFFFF"/>
                </a:highlight>
              </a:rPr>
              <a:t>Every day, President Obama reads ten letters from the public in order to stay in tune with America's issues and concerns. "Letters to the President" is an exclusive, behind-the-scenes look at the process of how those ten letters make it to the President's desk from among the tens of thousands of letters, faxes, and e-mails that flood the White House each day.</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6" name="Shape 296"/>
        <p:cNvGrpSpPr/>
        <p:nvPr/>
      </p:nvGrpSpPr>
      <p:grpSpPr>
        <a:xfrm>
          <a:off x="0" y="0"/>
          <a:ext cx="0" cy="0"/>
          <a:chOff x="0" y="0"/>
          <a:chExt cx="0" cy="0"/>
        </a:xfrm>
      </p:grpSpPr>
      <p:sp>
        <p:nvSpPr>
          <p:cNvPr id="297" name="Shape 2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8" name="Shape 29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Students are given several choices of media in this year’s Letters to the Next President. Their website offers guidance.</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3" name="Shape 303"/>
        <p:cNvGrpSpPr/>
        <p:nvPr/>
      </p:nvGrpSpPr>
      <p:grpSpPr>
        <a:xfrm>
          <a:off x="0" y="0"/>
          <a:ext cx="0" cy="0"/>
          <a:chOff x="0" y="0"/>
          <a:chExt cx="0" cy="0"/>
        </a:xfrm>
      </p:grpSpPr>
      <p:sp>
        <p:nvSpPr>
          <p:cNvPr id="304" name="Shape 3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05" name="Shape 30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There are any number of revisions a teacher could guide students in making - developing source material to a greater length, provision transitions, deleting evidence that doesn’t support the claim, creating an engaging introduction...In this mini-unit, the revision is focused on one specific addition - adding an anecdote and a more general invitation to revise using the model texts from the beginning of the unit.</a:t>
            </a:r>
          </a:p>
          <a:p>
            <a:pPr lvl="0">
              <a:spcBef>
                <a:spcPts val="0"/>
              </a:spcBef>
              <a:buNone/>
            </a:pPr>
            <a:r>
              <a:rPr lang="en"/>
              <a:t>Students brainstorm a list of possible small narratives or anecdotes that could be included in their letters. Then they write one or more anecdotes to add to their letter and decide if the anecdote adds to the letter.</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2" name="Shape 312"/>
        <p:cNvGrpSpPr/>
        <p:nvPr/>
      </p:nvGrpSpPr>
      <p:grpSpPr>
        <a:xfrm>
          <a:off x="0" y="0"/>
          <a:ext cx="0" cy="0"/>
          <a:chOff x="0" y="0"/>
          <a:chExt cx="0" cy="0"/>
        </a:xfrm>
      </p:grpSpPr>
      <p:sp>
        <p:nvSpPr>
          <p:cNvPr id="313" name="Shape 3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14" name="Shape 31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Students share noticings with entire class. Students pick one to try.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9" name="Shape 319"/>
        <p:cNvGrpSpPr/>
        <p:nvPr/>
      </p:nvGrpSpPr>
      <p:grpSpPr>
        <a:xfrm>
          <a:off x="0" y="0"/>
          <a:ext cx="0" cy="0"/>
          <a:chOff x="0" y="0"/>
          <a:chExt cx="0" cy="0"/>
        </a:xfrm>
      </p:grpSpPr>
      <p:sp>
        <p:nvSpPr>
          <p:cNvPr id="320" name="Shape 32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1" name="Shape 32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7" name="Shape 327"/>
        <p:cNvGrpSpPr/>
        <p:nvPr/>
      </p:nvGrpSpPr>
      <p:grpSpPr>
        <a:xfrm>
          <a:off x="0" y="0"/>
          <a:ext cx="0" cy="0"/>
          <a:chOff x="0" y="0"/>
          <a:chExt cx="0" cy="0"/>
        </a:xfrm>
      </p:grpSpPr>
      <p:sp>
        <p:nvSpPr>
          <p:cNvPr id="328" name="Shape 32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29" name="Shape 329"/>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Publish to the L2P website. </a:t>
            </a:r>
            <a:r>
              <a:rPr lang="en" u="sng">
                <a:solidFill>
                  <a:schemeClr val="hlink"/>
                </a:solidFill>
                <a:hlinkClick r:id="rId2"/>
              </a:rPr>
              <a:t>http://letters2president.org/</a:t>
            </a:r>
            <a:r>
              <a:rPr lang="en"/>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9" name="Shape 139"/>
        <p:cNvGrpSpPr/>
        <p:nvPr/>
      </p:nvGrpSpPr>
      <p:grpSpPr>
        <a:xfrm>
          <a:off x="0" y="0"/>
          <a:ext cx="0" cy="0"/>
          <a:chOff x="0" y="0"/>
          <a:chExt cx="0" cy="0"/>
        </a:xfrm>
      </p:grpSpPr>
      <p:sp>
        <p:nvSpPr>
          <p:cNvPr id="140" name="Shape 14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1" name="Shape 141"/>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lnSpc>
                <a:spcPct val="115000"/>
              </a:lnSpc>
              <a:spcBef>
                <a:spcPts val="0"/>
              </a:spcBef>
              <a:spcAft>
                <a:spcPts val="1600"/>
              </a:spcAft>
              <a:buNone/>
            </a:pPr>
            <a:r>
              <a:rPr lang="en">
                <a:solidFill>
                  <a:srgbClr val="545454"/>
                </a:solidFill>
                <a:highlight>
                  <a:srgbClr val="FFFFFF"/>
                </a:highlight>
              </a:rPr>
              <a:t>It’s a place for teachers and mentors to get resources: about the election, about studying issues and writing arguments, and about participating in civic conversations during the election season. Late summer/early fall, L2P 2.0 converts to a massive, open online publishing platform where any educator or youth mentor can make space for students to voice their thinking about the issues that they believe the next president—whomever he or she may be—needs to address.</a:t>
            </a:r>
          </a:p>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8" name="Shape 148"/>
        <p:cNvGrpSpPr/>
        <p:nvPr/>
      </p:nvGrpSpPr>
      <p:grpSpPr>
        <a:xfrm>
          <a:off x="0" y="0"/>
          <a:ext cx="0" cy="0"/>
          <a:chOff x="0" y="0"/>
          <a:chExt cx="0" cy="0"/>
        </a:xfrm>
      </p:grpSpPr>
      <p:sp>
        <p:nvSpPr>
          <p:cNvPr id="149" name="Shape 14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0" name="Shape 15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lnSpc>
                <a:spcPct val="164285"/>
              </a:lnSpc>
              <a:spcBef>
                <a:spcPts val="1200"/>
              </a:spcBef>
              <a:spcAft>
                <a:spcPts val="4200"/>
              </a:spcAft>
              <a:buNone/>
            </a:pPr>
            <a:r>
              <a:rPr lang="en" sz="1050">
                <a:solidFill>
                  <a:srgbClr val="707070"/>
                </a:solidFill>
                <a:highlight>
                  <a:srgbClr val="FFFFFF"/>
                </a:highlight>
              </a:rPr>
              <a:t>When students are faced with the challenge of writing a letter about an issue to an audience they have never met, roadblocks such as what is included in this type of letter, what issue is worth writing about and what should be said might hinder the process from start to finish. The goal of this mini-unit (see above)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6" name="Shape 156"/>
        <p:cNvGrpSpPr/>
        <p:nvPr/>
      </p:nvGrpSpPr>
      <p:grpSpPr>
        <a:xfrm>
          <a:off x="0" y="0"/>
          <a:ext cx="0" cy="0"/>
          <a:chOff x="0" y="0"/>
          <a:chExt cx="0" cy="0"/>
        </a:xfrm>
      </p:grpSpPr>
      <p:sp>
        <p:nvSpPr>
          <p:cNvPr id="157" name="Shape 157"/>
          <p:cNvSpPr txBox="1"/>
          <p:nvPr/>
        </p:nvSpPr>
        <p:spPr>
          <a:xfrm>
            <a:off x="3884612" y="8685211"/>
            <a:ext cx="2971799" cy="457200"/>
          </a:xfrm>
          <a:prstGeom prst="rect">
            <a:avLst/>
          </a:prstGeom>
          <a:noFill/>
          <a:ln>
            <a:noFill/>
          </a:ln>
        </p:spPr>
        <p:txBody>
          <a:bodyPr anchorCtr="0" anchor="b" bIns="45700" lIns="91425" rIns="91425" tIns="45700">
            <a:noAutofit/>
          </a:bodyPr>
          <a:lstStyle/>
          <a:p>
            <a:pPr indent="0" lvl="0" marL="0" marR="0" rtl="0" algn="r">
              <a:lnSpc>
                <a:spcPct val="100000"/>
              </a:lnSpc>
              <a:spcBef>
                <a:spcPts val="0"/>
              </a:spcBef>
              <a:spcAft>
                <a:spcPts val="0"/>
              </a:spcAft>
              <a:buClr>
                <a:srgbClr val="000000"/>
              </a:buClr>
              <a:buSzPct val="25000"/>
              <a:buFont typeface="Arial"/>
              <a:buNone/>
            </a:pPr>
            <a:fld id="{00000000-1234-1234-1234-123412341234}" type="slidenum">
              <a:rPr b="0" i="0" lang="en" sz="1200" u="none" cap="none" strike="noStrike">
                <a:solidFill>
                  <a:srgbClr val="000000"/>
                </a:solidFill>
                <a:latin typeface="Arial"/>
                <a:ea typeface="Arial"/>
                <a:cs typeface="Arial"/>
                <a:sym typeface="Arial"/>
              </a:rPr>
              <a:t>‹#›</a:t>
            </a:fld>
          </a:p>
        </p:txBody>
      </p:sp>
      <p:sp>
        <p:nvSpPr>
          <p:cNvPr id="158" name="Shape 158"/>
          <p:cNvSpPr/>
          <p:nvPr>
            <p:ph idx="2" type="sldImg"/>
          </p:nvPr>
        </p:nvSpPr>
        <p:spPr>
          <a:xfrm>
            <a:off x="380999" y="685800"/>
            <a:ext cx="6096000" cy="3429000"/>
          </a:xfrm>
          <a:custGeom>
            <a:pathLst>
              <a:path extrusionOk="0" h="120000" w="120000">
                <a:moveTo>
                  <a:pt x="0" y="0"/>
                </a:moveTo>
                <a:lnTo>
                  <a:pt x="120000" y="0"/>
                </a:lnTo>
                <a:lnTo>
                  <a:pt x="120000" y="120000"/>
                </a:lnTo>
                <a:lnTo>
                  <a:pt x="0" y="120000"/>
                </a:lnTo>
                <a:close/>
              </a:path>
            </a:pathLst>
          </a:custGeom>
          <a:noFill/>
          <a:ln>
            <a:noFill/>
          </a:ln>
        </p:spPr>
      </p:sp>
      <p:sp>
        <p:nvSpPr>
          <p:cNvPr id="159" name="Shape 159"/>
          <p:cNvSpPr txBox="1"/>
          <p:nvPr>
            <p:ph idx="1" type="body"/>
          </p:nvPr>
        </p:nvSpPr>
        <p:spPr>
          <a:xfrm>
            <a:off x="685800" y="4343400"/>
            <a:ext cx="5486399" cy="4114800"/>
          </a:xfrm>
          <a:prstGeom prst="rect">
            <a:avLst/>
          </a:prstGeom>
          <a:noFill/>
          <a:ln>
            <a:noFill/>
          </a:ln>
        </p:spPr>
        <p:txBody>
          <a:bodyPr anchorCtr="0" anchor="t" bIns="45700" lIns="91425" rIns="91425" tIns="45700">
            <a:noAutofit/>
          </a:bodyPr>
          <a:lstStyle/>
          <a:p>
            <a:pPr indent="0" lvl="0" marL="0" marR="0" rtl="0" algn="l">
              <a:spcBef>
                <a:spcPts val="0"/>
              </a:spcBef>
              <a:buSzPct val="25000"/>
              <a:buFont typeface="Arial"/>
              <a:buNone/>
            </a:pPr>
            <a:r>
              <a:rPr lang="en" sz="1100"/>
              <a:t>Students and teachers begin a unit page for L2P in a notebook or writing space. Students will use this space throughout the unit to collect ideas and thinking about their argument letter. </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5" name="Shape 165"/>
        <p:cNvGrpSpPr/>
        <p:nvPr/>
      </p:nvGrpSpPr>
      <p:grpSpPr>
        <a:xfrm>
          <a:off x="0" y="0"/>
          <a:ext cx="0" cy="0"/>
          <a:chOff x="0" y="0"/>
          <a:chExt cx="0" cy="0"/>
        </a:xfrm>
      </p:grpSpPr>
      <p:sp>
        <p:nvSpPr>
          <p:cNvPr id="166" name="Shape 16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67" name="Shape 16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Maybe this change is in your personal life, maybe in school, maybe in the nation, and maybe in the world. Write about what you wish the change would be and what you hope would be different after the change. Begin a group list of possible topics.</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3" name="Shape 173"/>
        <p:cNvGrpSpPr/>
        <p:nvPr/>
      </p:nvGrpSpPr>
      <p:grpSpPr>
        <a:xfrm>
          <a:off x="0" y="0"/>
          <a:ext cx="0" cy="0"/>
          <a:chOff x="0" y="0"/>
          <a:chExt cx="0" cy="0"/>
        </a:xfrm>
      </p:grpSpPr>
      <p:sp>
        <p:nvSpPr>
          <p:cNvPr id="174" name="Shape 17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75" name="Shape 17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(The introduction we use.) Writing letters to presidents has a long history -- before Snapchat and Twitter -- but even now, people write letters to the President. We will examine actual letters written to President Obama. Please jot in your notebook the topics that appear and the possible purposes of the letters. (One set of six letters per table) Create a chart of topics and purposes</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84" name="Shape 1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Analyze this letter together as a large group. Then students work in pairs to annotate a second letter.</a:t>
            </a:r>
          </a:p>
          <a:p>
            <a:pPr lvl="0">
              <a:spcBef>
                <a:spcPts val="0"/>
              </a:spcBef>
              <a:buNone/>
            </a:pPr>
            <a:r>
              <a:rPr lang="en"/>
              <a:t>Students add to the list of possible topics and share what they noticed about the letters in terms of organization and structure. Make a chart of ways to organize.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1" name="Shape 191"/>
        <p:cNvGrpSpPr/>
        <p:nvPr/>
      </p:nvGrpSpPr>
      <p:grpSpPr>
        <a:xfrm>
          <a:off x="0" y="0"/>
          <a:ext cx="0" cy="0"/>
          <a:chOff x="0" y="0"/>
          <a:chExt cx="0" cy="0"/>
        </a:xfrm>
      </p:grpSpPr>
      <p:sp>
        <p:nvSpPr>
          <p:cNvPr id="192" name="Shape 1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93" name="Shape 1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rtl="0">
              <a:spcBef>
                <a:spcPts val="0"/>
              </a:spcBef>
              <a:buNone/>
            </a:pPr>
            <a:r>
              <a:rPr lang="en"/>
              <a:t>End the lesson with reflection.</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0" y="0"/>
            <a:ext cx="9144000" cy="3429000"/>
          </a:xfrm>
          <a:prstGeom prst="rect">
            <a:avLst/>
          </a:prstGeom>
          <a:solidFill>
            <a:schemeClr val="lt1"/>
          </a:solidFill>
          <a:ln>
            <a:noFill/>
          </a:ln>
        </p:spPr>
        <p:txBody>
          <a:bodyPr anchorCtr="0" anchor="ctr" bIns="91425" lIns="91425" rIns="91425" tIns="91425">
            <a:noAutofit/>
          </a:bodyPr>
          <a:lstStyle/>
          <a:p>
            <a:pPr lvl="0">
              <a:spcBef>
                <a:spcPts val="0"/>
              </a:spcBef>
              <a:buNone/>
            </a:pPr>
            <a:r>
              <a:t/>
            </a:r>
            <a:endParaRPr/>
          </a:p>
        </p:txBody>
      </p:sp>
      <p:sp>
        <p:nvSpPr>
          <p:cNvPr id="11" name="Shape 11"/>
          <p:cNvSpPr txBox="1"/>
          <p:nvPr>
            <p:ph type="ctrTitle"/>
          </p:nvPr>
        </p:nvSpPr>
        <p:spPr>
          <a:xfrm>
            <a:off x="311700" y="392150"/>
            <a:ext cx="8520600" cy="2690400"/>
          </a:xfrm>
          <a:prstGeom prst="rect">
            <a:avLst/>
          </a:prstGeom>
        </p:spPr>
        <p:txBody>
          <a:bodyPr anchorCtr="0" anchor="ctr" bIns="91425" lIns="91425" rIns="91425" tIns="91425"/>
          <a:lstStyle>
            <a:lvl1pPr lvl="0" algn="ctr">
              <a:spcBef>
                <a:spcPts val="0"/>
              </a:spcBef>
              <a:buSzPct val="100000"/>
              <a:defRPr sz="8000"/>
            </a:lvl1pPr>
            <a:lvl2pPr lvl="1" algn="ctr">
              <a:spcBef>
                <a:spcPts val="0"/>
              </a:spcBef>
              <a:buSzPct val="100000"/>
              <a:defRPr sz="8000"/>
            </a:lvl2pPr>
            <a:lvl3pPr lvl="2" algn="ctr">
              <a:spcBef>
                <a:spcPts val="0"/>
              </a:spcBef>
              <a:buSzPct val="100000"/>
              <a:defRPr sz="8000"/>
            </a:lvl3pPr>
            <a:lvl4pPr lvl="3" algn="ctr">
              <a:spcBef>
                <a:spcPts val="0"/>
              </a:spcBef>
              <a:buSzPct val="100000"/>
              <a:defRPr sz="8000"/>
            </a:lvl4pPr>
            <a:lvl5pPr lvl="4" algn="ctr">
              <a:spcBef>
                <a:spcPts val="0"/>
              </a:spcBef>
              <a:buSzPct val="100000"/>
              <a:defRPr sz="8000"/>
            </a:lvl5pPr>
            <a:lvl6pPr lvl="5" algn="ctr">
              <a:spcBef>
                <a:spcPts val="0"/>
              </a:spcBef>
              <a:buSzPct val="100000"/>
              <a:defRPr sz="8000"/>
            </a:lvl6pPr>
            <a:lvl7pPr lvl="6" algn="ctr">
              <a:spcBef>
                <a:spcPts val="0"/>
              </a:spcBef>
              <a:buSzPct val="100000"/>
              <a:defRPr sz="8000"/>
            </a:lvl7pPr>
            <a:lvl8pPr lvl="7" algn="ctr">
              <a:spcBef>
                <a:spcPts val="0"/>
              </a:spcBef>
              <a:buSzPct val="100000"/>
              <a:defRPr sz="8000"/>
            </a:lvl8pPr>
            <a:lvl9pPr lvl="8" algn="ctr">
              <a:spcBef>
                <a:spcPts val="0"/>
              </a:spcBef>
              <a:buSzPct val="100000"/>
              <a:defRPr sz="8000"/>
            </a:lvl9pPr>
          </a:lstStyle>
          <a:p/>
        </p:txBody>
      </p:sp>
      <p:sp>
        <p:nvSpPr>
          <p:cNvPr id="12" name="Shape 12"/>
          <p:cNvSpPr txBox="1"/>
          <p:nvPr>
            <p:ph idx="1" type="subTitle"/>
          </p:nvPr>
        </p:nvSpPr>
        <p:spPr>
          <a:xfrm>
            <a:off x="311700" y="3890400"/>
            <a:ext cx="8520600" cy="706200"/>
          </a:xfrm>
          <a:prstGeom prst="rect">
            <a:avLst/>
          </a:prstGeom>
        </p:spPr>
        <p:txBody>
          <a:bodyPr anchorCtr="0" anchor="ctr" bIns="91425" lIns="91425" rIns="91425" tIns="91425"/>
          <a:lstStyle>
            <a:lvl1pPr lvl="0" algn="ctr">
              <a:lnSpc>
                <a:spcPct val="100000"/>
              </a:lnSpc>
              <a:spcBef>
                <a:spcPts val="0"/>
              </a:spcBef>
              <a:spcAft>
                <a:spcPts val="0"/>
              </a:spcAft>
              <a:buClr>
                <a:schemeClr val="accent1"/>
              </a:buClr>
              <a:buSzPct val="100000"/>
              <a:buNone/>
              <a:defRPr b="1" sz="2100">
                <a:solidFill>
                  <a:schemeClr val="accent1"/>
                </a:solidFill>
              </a:defRPr>
            </a:lvl1pPr>
            <a:lvl2pPr lvl="1" algn="ctr">
              <a:lnSpc>
                <a:spcPct val="100000"/>
              </a:lnSpc>
              <a:spcBef>
                <a:spcPts val="0"/>
              </a:spcBef>
              <a:spcAft>
                <a:spcPts val="0"/>
              </a:spcAft>
              <a:buClr>
                <a:schemeClr val="accent1"/>
              </a:buClr>
              <a:buSzPct val="100000"/>
              <a:buNone/>
              <a:defRPr b="1" sz="2100">
                <a:solidFill>
                  <a:schemeClr val="accent1"/>
                </a:solidFill>
              </a:defRPr>
            </a:lvl2pPr>
            <a:lvl3pPr lvl="2" algn="ctr">
              <a:lnSpc>
                <a:spcPct val="100000"/>
              </a:lnSpc>
              <a:spcBef>
                <a:spcPts val="0"/>
              </a:spcBef>
              <a:spcAft>
                <a:spcPts val="0"/>
              </a:spcAft>
              <a:buClr>
                <a:schemeClr val="accent1"/>
              </a:buClr>
              <a:buSzPct val="100000"/>
              <a:buNone/>
              <a:defRPr b="1" sz="2100">
                <a:solidFill>
                  <a:schemeClr val="accent1"/>
                </a:solidFill>
              </a:defRPr>
            </a:lvl3pPr>
            <a:lvl4pPr lvl="3" algn="ctr">
              <a:lnSpc>
                <a:spcPct val="100000"/>
              </a:lnSpc>
              <a:spcBef>
                <a:spcPts val="0"/>
              </a:spcBef>
              <a:spcAft>
                <a:spcPts val="0"/>
              </a:spcAft>
              <a:buClr>
                <a:schemeClr val="accent1"/>
              </a:buClr>
              <a:buSzPct val="100000"/>
              <a:buNone/>
              <a:defRPr b="1" sz="2100">
                <a:solidFill>
                  <a:schemeClr val="accent1"/>
                </a:solidFill>
              </a:defRPr>
            </a:lvl4pPr>
            <a:lvl5pPr lvl="4" algn="ctr">
              <a:lnSpc>
                <a:spcPct val="100000"/>
              </a:lnSpc>
              <a:spcBef>
                <a:spcPts val="0"/>
              </a:spcBef>
              <a:spcAft>
                <a:spcPts val="0"/>
              </a:spcAft>
              <a:buClr>
                <a:schemeClr val="accent1"/>
              </a:buClr>
              <a:buSzPct val="100000"/>
              <a:buNone/>
              <a:defRPr b="1" sz="2100">
                <a:solidFill>
                  <a:schemeClr val="accent1"/>
                </a:solidFill>
              </a:defRPr>
            </a:lvl5pPr>
            <a:lvl6pPr lvl="5" algn="ctr">
              <a:lnSpc>
                <a:spcPct val="100000"/>
              </a:lnSpc>
              <a:spcBef>
                <a:spcPts val="0"/>
              </a:spcBef>
              <a:spcAft>
                <a:spcPts val="0"/>
              </a:spcAft>
              <a:buClr>
                <a:schemeClr val="accent1"/>
              </a:buClr>
              <a:buSzPct val="100000"/>
              <a:buNone/>
              <a:defRPr b="1" sz="2100">
                <a:solidFill>
                  <a:schemeClr val="accent1"/>
                </a:solidFill>
              </a:defRPr>
            </a:lvl6pPr>
            <a:lvl7pPr lvl="6" algn="ctr">
              <a:lnSpc>
                <a:spcPct val="100000"/>
              </a:lnSpc>
              <a:spcBef>
                <a:spcPts val="0"/>
              </a:spcBef>
              <a:spcAft>
                <a:spcPts val="0"/>
              </a:spcAft>
              <a:buClr>
                <a:schemeClr val="accent1"/>
              </a:buClr>
              <a:buSzPct val="100000"/>
              <a:buNone/>
              <a:defRPr b="1" sz="2100">
                <a:solidFill>
                  <a:schemeClr val="accent1"/>
                </a:solidFill>
              </a:defRPr>
            </a:lvl7pPr>
            <a:lvl8pPr lvl="7" algn="ctr">
              <a:lnSpc>
                <a:spcPct val="100000"/>
              </a:lnSpc>
              <a:spcBef>
                <a:spcPts val="0"/>
              </a:spcBef>
              <a:spcAft>
                <a:spcPts val="0"/>
              </a:spcAft>
              <a:buClr>
                <a:schemeClr val="accent1"/>
              </a:buClr>
              <a:buSzPct val="100000"/>
              <a:buNone/>
              <a:defRPr b="1" sz="2100">
                <a:solidFill>
                  <a:schemeClr val="accent1"/>
                </a:solidFill>
              </a:defRPr>
            </a:lvl8pPr>
            <a:lvl9pPr lvl="8" algn="ctr">
              <a:lnSpc>
                <a:spcPct val="100000"/>
              </a:lnSpc>
              <a:spcBef>
                <a:spcPts val="0"/>
              </a:spcBef>
              <a:spcAft>
                <a:spcPts val="0"/>
              </a:spcAft>
              <a:buClr>
                <a:schemeClr val="accent1"/>
              </a:buClr>
              <a:buSzPct val="100000"/>
              <a:buNone/>
              <a:defRPr b="1" sz="2100">
                <a:solidFill>
                  <a:schemeClr val="accent1"/>
                </a:solidFill>
              </a:defRPr>
            </a:lvl9pPr>
          </a:lstStyle>
          <a:p/>
        </p:txBody>
      </p:sp>
      <p:sp>
        <p:nvSpPr>
          <p:cNvPr id="13" name="Shape 1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6" name="Shape 46"/>
        <p:cNvGrpSpPr/>
        <p:nvPr/>
      </p:nvGrpSpPr>
      <p:grpSpPr>
        <a:xfrm>
          <a:off x="0" y="0"/>
          <a:ext cx="0" cy="0"/>
          <a:chOff x="0" y="0"/>
          <a:chExt cx="0" cy="0"/>
        </a:xfrm>
      </p:grpSpPr>
      <p:sp>
        <p:nvSpPr>
          <p:cNvPr id="47" name="Shape 47"/>
          <p:cNvSpPr txBox="1"/>
          <p:nvPr>
            <p:ph type="title"/>
          </p:nvPr>
        </p:nvSpPr>
        <p:spPr>
          <a:xfrm>
            <a:off x="311700" y="1240275"/>
            <a:ext cx="8520600" cy="1981800"/>
          </a:xfrm>
          <a:prstGeom prst="rect">
            <a:avLst/>
          </a:prstGeom>
        </p:spPr>
        <p:txBody>
          <a:bodyPr anchorCtr="0" anchor="b" bIns="91425" lIns="91425" rIns="91425" tIns="91425"/>
          <a:lstStyle>
            <a:lvl1pPr lvl="0" algn="ctr">
              <a:spcBef>
                <a:spcPts val="0"/>
              </a:spcBef>
              <a:buClr>
                <a:schemeClr val="lt1"/>
              </a:buClr>
              <a:buSzPct val="100000"/>
              <a:defRPr sz="12000">
                <a:solidFill>
                  <a:schemeClr val="lt1"/>
                </a:solidFill>
              </a:defRPr>
            </a:lvl1pPr>
            <a:lvl2pPr lvl="1" algn="ctr">
              <a:spcBef>
                <a:spcPts val="0"/>
              </a:spcBef>
              <a:buClr>
                <a:schemeClr val="lt1"/>
              </a:buClr>
              <a:buSzPct val="100000"/>
              <a:defRPr sz="12000">
                <a:solidFill>
                  <a:schemeClr val="lt1"/>
                </a:solidFill>
              </a:defRPr>
            </a:lvl2pPr>
            <a:lvl3pPr lvl="2" algn="ctr">
              <a:spcBef>
                <a:spcPts val="0"/>
              </a:spcBef>
              <a:buClr>
                <a:schemeClr val="lt1"/>
              </a:buClr>
              <a:buSzPct val="100000"/>
              <a:defRPr sz="12000">
                <a:solidFill>
                  <a:schemeClr val="lt1"/>
                </a:solidFill>
              </a:defRPr>
            </a:lvl3pPr>
            <a:lvl4pPr lvl="3" algn="ctr">
              <a:spcBef>
                <a:spcPts val="0"/>
              </a:spcBef>
              <a:buClr>
                <a:schemeClr val="lt1"/>
              </a:buClr>
              <a:buSzPct val="100000"/>
              <a:defRPr sz="12000">
                <a:solidFill>
                  <a:schemeClr val="lt1"/>
                </a:solidFill>
              </a:defRPr>
            </a:lvl4pPr>
            <a:lvl5pPr lvl="4" algn="ctr">
              <a:spcBef>
                <a:spcPts val="0"/>
              </a:spcBef>
              <a:buClr>
                <a:schemeClr val="lt1"/>
              </a:buClr>
              <a:buSzPct val="100000"/>
              <a:defRPr sz="12000">
                <a:solidFill>
                  <a:schemeClr val="lt1"/>
                </a:solidFill>
              </a:defRPr>
            </a:lvl5pPr>
            <a:lvl6pPr lvl="5" algn="ctr">
              <a:spcBef>
                <a:spcPts val="0"/>
              </a:spcBef>
              <a:buClr>
                <a:schemeClr val="lt1"/>
              </a:buClr>
              <a:buSzPct val="100000"/>
              <a:defRPr sz="12000">
                <a:solidFill>
                  <a:schemeClr val="lt1"/>
                </a:solidFill>
              </a:defRPr>
            </a:lvl6pPr>
            <a:lvl7pPr lvl="6" algn="ctr">
              <a:spcBef>
                <a:spcPts val="0"/>
              </a:spcBef>
              <a:buClr>
                <a:schemeClr val="lt1"/>
              </a:buClr>
              <a:buSzPct val="100000"/>
              <a:defRPr sz="12000">
                <a:solidFill>
                  <a:schemeClr val="lt1"/>
                </a:solidFill>
              </a:defRPr>
            </a:lvl7pPr>
            <a:lvl8pPr lvl="7" algn="ctr">
              <a:spcBef>
                <a:spcPts val="0"/>
              </a:spcBef>
              <a:buClr>
                <a:schemeClr val="lt1"/>
              </a:buClr>
              <a:buSzPct val="100000"/>
              <a:defRPr sz="12000">
                <a:solidFill>
                  <a:schemeClr val="lt1"/>
                </a:solidFill>
              </a:defRPr>
            </a:lvl8pPr>
            <a:lvl9pPr lvl="8" algn="ctr">
              <a:spcBef>
                <a:spcPts val="0"/>
              </a:spcBef>
              <a:buClr>
                <a:schemeClr val="lt1"/>
              </a:buClr>
              <a:buSzPct val="100000"/>
              <a:defRPr sz="12000">
                <a:solidFill>
                  <a:schemeClr val="lt1"/>
                </a:solidFill>
              </a:defRPr>
            </a:lvl9pPr>
          </a:lstStyle>
          <a:p/>
        </p:txBody>
      </p:sp>
      <p:sp>
        <p:nvSpPr>
          <p:cNvPr id="48" name="Shape 48"/>
          <p:cNvSpPr txBox="1"/>
          <p:nvPr>
            <p:ph idx="1" type="body"/>
          </p:nvPr>
        </p:nvSpPr>
        <p:spPr>
          <a:xfrm>
            <a:off x="311700" y="3304625"/>
            <a:ext cx="8520600" cy="1300800"/>
          </a:xfrm>
          <a:prstGeom prst="rect">
            <a:avLst/>
          </a:prstGeom>
        </p:spPr>
        <p:txBody>
          <a:bodyPr anchorCtr="0" anchor="t" bIns="91425" lIns="91425" rIns="91425" tIns="91425"/>
          <a:lstStyle>
            <a:lvl1pPr lvl="0" algn="ctr">
              <a:spcBef>
                <a:spcPts val="0"/>
              </a:spcBef>
              <a:buClr>
                <a:schemeClr val="accent1"/>
              </a:buClr>
              <a:defRPr>
                <a:solidFill>
                  <a:schemeClr val="accent1"/>
                </a:solidFill>
              </a:defRPr>
            </a:lvl1pPr>
            <a:lvl2pPr lvl="1" algn="ctr">
              <a:spcBef>
                <a:spcPts val="0"/>
              </a:spcBef>
              <a:buClr>
                <a:schemeClr val="accent1"/>
              </a:buClr>
              <a:defRPr>
                <a:solidFill>
                  <a:schemeClr val="accent1"/>
                </a:solidFill>
              </a:defRPr>
            </a:lvl2pPr>
            <a:lvl3pPr lvl="2" algn="ctr">
              <a:spcBef>
                <a:spcPts val="0"/>
              </a:spcBef>
              <a:buClr>
                <a:schemeClr val="accent1"/>
              </a:buClr>
              <a:defRPr>
                <a:solidFill>
                  <a:schemeClr val="accent1"/>
                </a:solidFill>
              </a:defRPr>
            </a:lvl3pPr>
            <a:lvl4pPr lvl="3" algn="ctr">
              <a:spcBef>
                <a:spcPts val="0"/>
              </a:spcBef>
              <a:buClr>
                <a:schemeClr val="accent1"/>
              </a:buClr>
              <a:defRPr>
                <a:solidFill>
                  <a:schemeClr val="accent1"/>
                </a:solidFill>
              </a:defRPr>
            </a:lvl4pPr>
            <a:lvl5pPr lvl="4" algn="ctr">
              <a:spcBef>
                <a:spcPts val="0"/>
              </a:spcBef>
              <a:buClr>
                <a:schemeClr val="accent1"/>
              </a:buClr>
              <a:defRPr>
                <a:solidFill>
                  <a:schemeClr val="accent1"/>
                </a:solidFill>
              </a:defRPr>
            </a:lvl5pPr>
            <a:lvl6pPr lvl="5" algn="ctr">
              <a:spcBef>
                <a:spcPts val="0"/>
              </a:spcBef>
              <a:buClr>
                <a:schemeClr val="accent1"/>
              </a:buClr>
              <a:defRPr>
                <a:solidFill>
                  <a:schemeClr val="accent1"/>
                </a:solidFill>
              </a:defRPr>
            </a:lvl6pPr>
            <a:lvl7pPr lvl="6" algn="ctr">
              <a:spcBef>
                <a:spcPts val="0"/>
              </a:spcBef>
              <a:buClr>
                <a:schemeClr val="accent1"/>
              </a:buClr>
              <a:defRPr>
                <a:solidFill>
                  <a:schemeClr val="accent1"/>
                </a:solidFill>
              </a:defRPr>
            </a:lvl7pPr>
            <a:lvl8pPr lvl="7" algn="ctr">
              <a:spcBef>
                <a:spcPts val="0"/>
              </a:spcBef>
              <a:buClr>
                <a:schemeClr val="accent1"/>
              </a:buClr>
              <a:defRPr>
                <a:solidFill>
                  <a:schemeClr val="accent1"/>
                </a:solidFill>
              </a:defRPr>
            </a:lvl8pPr>
            <a:lvl9pPr lvl="8" algn="ctr">
              <a:spcBef>
                <a:spcPts val="0"/>
              </a:spcBef>
              <a:buClr>
                <a:schemeClr val="accent1"/>
              </a:buClr>
              <a:defRPr>
                <a:solidFill>
                  <a:schemeClr val="accent1"/>
                </a:solidFill>
              </a:defRPr>
            </a:lvl9pPr>
          </a:lstStyle>
          <a:p/>
        </p:txBody>
      </p:sp>
      <p:sp>
        <p:nvSpPr>
          <p:cNvPr id="49" name="Shape 49"/>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0" name="Shape 50"/>
        <p:cNvGrpSpPr/>
        <p:nvPr/>
      </p:nvGrpSpPr>
      <p:grpSpPr>
        <a:xfrm>
          <a:off x="0" y="0"/>
          <a:ext cx="0" cy="0"/>
          <a:chOff x="0" y="0"/>
          <a:chExt cx="0" cy="0"/>
        </a:xfrm>
      </p:grpSpPr>
      <p:sp>
        <p:nvSpPr>
          <p:cNvPr id="51" name="Shape 5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58" name="Shape 58"/>
        <p:cNvGrpSpPr/>
        <p:nvPr/>
      </p:nvGrpSpPr>
      <p:grpSpPr>
        <a:xfrm>
          <a:off x="0" y="0"/>
          <a:ext cx="0" cy="0"/>
          <a:chOff x="0" y="0"/>
          <a:chExt cx="0" cy="0"/>
        </a:xfrm>
      </p:grpSpPr>
      <p:sp>
        <p:nvSpPr>
          <p:cNvPr id="59" name="Shape 59"/>
          <p:cNvSpPr txBox="1"/>
          <p:nvPr>
            <p:ph type="ctrTitle"/>
          </p:nvPr>
        </p:nvSpPr>
        <p:spPr>
          <a:xfrm>
            <a:off x="1143000" y="841772"/>
            <a:ext cx="6858000" cy="1790700"/>
          </a:xfrm>
          <a:prstGeom prst="rect">
            <a:avLst/>
          </a:prstGeom>
          <a:noFill/>
          <a:ln>
            <a:noFill/>
          </a:ln>
        </p:spPr>
        <p:txBody>
          <a:bodyPr anchorCtr="0" anchor="b" bIns="91425" lIns="91425" rIns="91425" tIns="91425"/>
          <a:lstStyle>
            <a:lvl1pPr indent="0" lvl="0" marL="0" marR="0" rtl="0" algn="ctr">
              <a:spcBef>
                <a:spcPts val="0"/>
              </a:spcBef>
              <a:spcAft>
                <a:spcPts val="0"/>
              </a:spcAft>
              <a:defRPr/>
            </a:lvl1pPr>
            <a:lvl2pPr indent="0" lvl="1" marL="0" marR="0" rtl="0" algn="ctr">
              <a:spcBef>
                <a:spcPts val="0"/>
              </a:spcBef>
              <a:spcAft>
                <a:spcPts val="0"/>
              </a:spcAft>
              <a:defRPr/>
            </a:lvl2pPr>
            <a:lvl3pPr indent="0" lvl="2" marL="0" marR="0" rtl="0" algn="ctr">
              <a:spcBef>
                <a:spcPts val="0"/>
              </a:spcBef>
              <a:spcAft>
                <a:spcPts val="0"/>
              </a:spcAft>
              <a:defRPr/>
            </a:lvl3pPr>
            <a:lvl4pPr indent="0" lvl="3" marL="0" marR="0" rtl="0" algn="ctr">
              <a:spcBef>
                <a:spcPts val="0"/>
              </a:spcBef>
              <a:spcAft>
                <a:spcPts val="0"/>
              </a:spcAft>
              <a:defRPr/>
            </a:lvl4pPr>
            <a:lvl5pPr indent="0" lvl="4" marL="0" marR="0" rtl="0" algn="ctr">
              <a:spcBef>
                <a:spcPts val="0"/>
              </a:spcBef>
              <a:spcAft>
                <a:spcPts val="0"/>
              </a:spcAft>
              <a:defRPr/>
            </a:lvl5pPr>
            <a:lvl6pPr indent="0" lvl="5" marL="457200" marR="0" rtl="0" algn="ctr">
              <a:spcBef>
                <a:spcPts val="0"/>
              </a:spcBef>
              <a:spcAft>
                <a:spcPts val="0"/>
              </a:spcAft>
              <a:defRPr/>
            </a:lvl6pPr>
            <a:lvl7pPr indent="0" lvl="6" marL="914400" marR="0" rtl="0" algn="ctr">
              <a:spcBef>
                <a:spcPts val="0"/>
              </a:spcBef>
              <a:spcAft>
                <a:spcPts val="0"/>
              </a:spcAft>
              <a:defRPr/>
            </a:lvl7pPr>
            <a:lvl8pPr indent="0" lvl="7" marL="1371600" marR="0" rtl="0" algn="ctr">
              <a:spcBef>
                <a:spcPts val="0"/>
              </a:spcBef>
              <a:spcAft>
                <a:spcPts val="0"/>
              </a:spcAft>
              <a:defRPr/>
            </a:lvl8pPr>
            <a:lvl9pPr indent="0" lvl="8" marL="1828800" marR="0" rtl="0" algn="ctr">
              <a:spcBef>
                <a:spcPts val="0"/>
              </a:spcBef>
              <a:spcAft>
                <a:spcPts val="0"/>
              </a:spcAft>
              <a:defRPr/>
            </a:lvl9pPr>
          </a:lstStyle>
          <a:p/>
        </p:txBody>
      </p:sp>
      <p:sp>
        <p:nvSpPr>
          <p:cNvPr id="60" name="Shape 60"/>
          <p:cNvSpPr txBox="1"/>
          <p:nvPr>
            <p:ph idx="1" type="subTitle"/>
          </p:nvPr>
        </p:nvSpPr>
        <p:spPr>
          <a:xfrm>
            <a:off x="1143000" y="2701528"/>
            <a:ext cx="6858000" cy="1241821"/>
          </a:xfrm>
          <a:prstGeom prst="rect">
            <a:avLst/>
          </a:prstGeom>
          <a:noFill/>
          <a:ln>
            <a:noFill/>
          </a:ln>
        </p:spPr>
        <p:txBody>
          <a:bodyPr anchorCtr="0" anchor="t" bIns="91425" lIns="91425" rIns="91425" tIns="91425"/>
          <a:lstStyle>
            <a:lvl1pPr indent="0" lvl="0" marL="0" marR="0" rtl="0" algn="ctr">
              <a:spcBef>
                <a:spcPts val="480"/>
              </a:spcBef>
              <a:spcAft>
                <a:spcPts val="0"/>
              </a:spcAft>
              <a:buClr>
                <a:schemeClr val="dk1"/>
              </a:buClr>
              <a:buFont typeface="Arial"/>
              <a:buNone/>
              <a:defRPr/>
            </a:lvl1pPr>
            <a:lvl2pPr indent="0" lvl="1" marL="457200" marR="0" rtl="0" algn="ctr">
              <a:spcBef>
                <a:spcPts val="400"/>
              </a:spcBef>
              <a:spcAft>
                <a:spcPts val="0"/>
              </a:spcAft>
              <a:buClr>
                <a:schemeClr val="dk1"/>
              </a:buClr>
              <a:buFont typeface="Arial"/>
              <a:buNone/>
              <a:defRPr/>
            </a:lvl2pPr>
            <a:lvl3pPr indent="0" lvl="2" marL="914400" marR="0" rtl="0" algn="ctr">
              <a:spcBef>
                <a:spcPts val="360"/>
              </a:spcBef>
              <a:spcAft>
                <a:spcPts val="0"/>
              </a:spcAft>
              <a:buClr>
                <a:schemeClr val="dk1"/>
              </a:buClr>
              <a:buFont typeface="Arial"/>
              <a:buNone/>
              <a:defRPr/>
            </a:lvl3pPr>
            <a:lvl4pPr indent="0" lvl="3" marL="1371600" marR="0" rtl="0" algn="ctr">
              <a:spcBef>
                <a:spcPts val="320"/>
              </a:spcBef>
              <a:spcAft>
                <a:spcPts val="0"/>
              </a:spcAft>
              <a:buClr>
                <a:schemeClr val="dk1"/>
              </a:buClr>
              <a:buFont typeface="Arial"/>
              <a:buNone/>
              <a:defRPr/>
            </a:lvl4pPr>
            <a:lvl5pPr indent="0" lvl="4" marL="1828800" marR="0" rtl="0" algn="ctr">
              <a:spcBef>
                <a:spcPts val="320"/>
              </a:spcBef>
              <a:spcAft>
                <a:spcPts val="0"/>
              </a:spcAft>
              <a:buClr>
                <a:schemeClr val="dk1"/>
              </a:buClr>
              <a:buFont typeface="Arial"/>
              <a:buNone/>
              <a:defRPr/>
            </a:lvl5pPr>
            <a:lvl6pPr indent="0" lvl="5" marL="2286000" marR="0" rtl="0" algn="ctr">
              <a:lnSpc>
                <a:spcPct val="90000"/>
              </a:lnSpc>
              <a:spcBef>
                <a:spcPts val="500"/>
              </a:spcBef>
              <a:buClr>
                <a:schemeClr val="dk1"/>
              </a:buClr>
              <a:buFont typeface="Arial"/>
              <a:buNone/>
              <a:defRPr/>
            </a:lvl6pPr>
            <a:lvl7pPr indent="0" lvl="6" marL="2743200" marR="0" rtl="0" algn="ctr">
              <a:lnSpc>
                <a:spcPct val="90000"/>
              </a:lnSpc>
              <a:spcBef>
                <a:spcPts val="500"/>
              </a:spcBef>
              <a:buClr>
                <a:schemeClr val="dk1"/>
              </a:buClr>
              <a:buFont typeface="Arial"/>
              <a:buNone/>
              <a:defRPr/>
            </a:lvl7pPr>
            <a:lvl8pPr indent="0" lvl="7" marL="3200400" marR="0" rtl="0" algn="ctr">
              <a:lnSpc>
                <a:spcPct val="90000"/>
              </a:lnSpc>
              <a:spcBef>
                <a:spcPts val="500"/>
              </a:spcBef>
              <a:buClr>
                <a:schemeClr val="dk1"/>
              </a:buClr>
              <a:buFont typeface="Arial"/>
              <a:buNone/>
              <a:defRPr/>
            </a:lvl8pPr>
            <a:lvl9pPr indent="0" lvl="8" marL="3657600" marR="0" rtl="0" algn="ctr">
              <a:lnSpc>
                <a:spcPct val="90000"/>
              </a:lnSpc>
              <a:spcBef>
                <a:spcPts val="500"/>
              </a:spcBef>
              <a:buClr>
                <a:schemeClr val="dk1"/>
              </a:buClr>
              <a:buFont typeface="Arial"/>
              <a:buNone/>
              <a:defRPr/>
            </a:lvl9pPr>
          </a:lstStyle>
          <a:p/>
        </p:txBody>
      </p:sp>
      <p:sp>
        <p:nvSpPr>
          <p:cNvPr id="61" name="Shape 61"/>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2" name="Shape 62"/>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3" name="Shape 63"/>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64" name="Shape 64"/>
        <p:cNvGrpSpPr/>
        <p:nvPr/>
      </p:nvGrpSpPr>
      <p:grpSpPr>
        <a:xfrm>
          <a:off x="0" y="0"/>
          <a:ext cx="0" cy="0"/>
          <a:chOff x="0" y="0"/>
          <a:chExt cx="0" cy="0"/>
        </a:xfrm>
      </p:grpSpPr>
      <p:sp>
        <p:nvSpPr>
          <p:cNvPr id="65" name="Shape 65"/>
          <p:cNvSpPr txBox="1"/>
          <p:nvPr>
            <p:ph type="title"/>
          </p:nvPr>
        </p:nvSpPr>
        <p:spPr>
          <a:xfrm>
            <a:off x="457200" y="205977"/>
            <a:ext cx="8229600" cy="85725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66" name="Shape 66"/>
          <p:cNvSpPr txBox="1"/>
          <p:nvPr>
            <p:ph idx="1" type="body"/>
          </p:nvPr>
        </p:nvSpPr>
        <p:spPr>
          <a:xfrm>
            <a:off x="457200" y="1200150"/>
            <a:ext cx="8229600" cy="3394471"/>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67" name="Shape 67"/>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8" name="Shape 68"/>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69" name="Shape 69"/>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70" name="Shape 70"/>
        <p:cNvGrpSpPr/>
        <p:nvPr/>
      </p:nvGrpSpPr>
      <p:grpSpPr>
        <a:xfrm>
          <a:off x="0" y="0"/>
          <a:ext cx="0" cy="0"/>
          <a:chOff x="0" y="0"/>
          <a:chExt cx="0" cy="0"/>
        </a:xfrm>
      </p:grpSpPr>
      <p:sp>
        <p:nvSpPr>
          <p:cNvPr id="71" name="Shape 71"/>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2" name="Shape 72"/>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3" name="Shape 73"/>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74" name="Shape 74"/>
        <p:cNvGrpSpPr/>
        <p:nvPr/>
      </p:nvGrpSpPr>
      <p:grpSpPr>
        <a:xfrm>
          <a:off x="0" y="0"/>
          <a:ext cx="0" cy="0"/>
          <a:chOff x="0" y="0"/>
          <a:chExt cx="0" cy="0"/>
        </a:xfrm>
      </p:grpSpPr>
      <p:sp>
        <p:nvSpPr>
          <p:cNvPr id="75" name="Shape 75"/>
          <p:cNvSpPr txBox="1"/>
          <p:nvPr>
            <p:ph type="title"/>
          </p:nvPr>
        </p:nvSpPr>
        <p:spPr>
          <a:xfrm>
            <a:off x="457200" y="205977"/>
            <a:ext cx="8229600" cy="85725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76" name="Shape 76"/>
          <p:cNvSpPr txBox="1"/>
          <p:nvPr>
            <p:ph idx="1" type="body"/>
          </p:nvPr>
        </p:nvSpPr>
        <p:spPr>
          <a:xfrm>
            <a:off x="457200" y="1200150"/>
            <a:ext cx="4038599" cy="3394472"/>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77" name="Shape 77"/>
          <p:cNvSpPr txBox="1"/>
          <p:nvPr>
            <p:ph idx="2" type="body"/>
          </p:nvPr>
        </p:nvSpPr>
        <p:spPr>
          <a:xfrm>
            <a:off x="4648200" y="1200150"/>
            <a:ext cx="4038599" cy="3394472"/>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78" name="Shape 78"/>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79" name="Shape 79"/>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0" name="Shape 80"/>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81" name="Shape 81"/>
        <p:cNvGrpSpPr/>
        <p:nvPr/>
      </p:nvGrpSpPr>
      <p:grpSpPr>
        <a:xfrm>
          <a:off x="0" y="0"/>
          <a:ext cx="0" cy="0"/>
          <a:chOff x="0" y="0"/>
          <a:chExt cx="0" cy="0"/>
        </a:xfrm>
      </p:grpSpPr>
      <p:sp>
        <p:nvSpPr>
          <p:cNvPr id="82" name="Shape 82"/>
          <p:cNvSpPr txBox="1"/>
          <p:nvPr>
            <p:ph type="title"/>
          </p:nvPr>
        </p:nvSpPr>
        <p:spPr>
          <a:xfrm>
            <a:off x="457200" y="205977"/>
            <a:ext cx="8229600" cy="85725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83" name="Shape 83"/>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4" name="Shape 84"/>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85" name="Shape 85"/>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6" name="Shape 86"/>
        <p:cNvGrpSpPr/>
        <p:nvPr/>
      </p:nvGrpSpPr>
      <p:grpSpPr>
        <a:xfrm>
          <a:off x="0" y="0"/>
          <a:ext cx="0" cy="0"/>
          <a:chOff x="0" y="0"/>
          <a:chExt cx="0" cy="0"/>
        </a:xfrm>
      </p:grpSpPr>
      <p:sp>
        <p:nvSpPr>
          <p:cNvPr id="87" name="Shape 87"/>
          <p:cNvSpPr txBox="1"/>
          <p:nvPr>
            <p:ph type="title"/>
          </p:nvPr>
        </p:nvSpPr>
        <p:spPr>
          <a:xfrm rot="5400000">
            <a:off x="5463778" y="1371600"/>
            <a:ext cx="4388643" cy="205740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88" name="Shape 88"/>
          <p:cNvSpPr txBox="1"/>
          <p:nvPr>
            <p:ph idx="1" type="body"/>
          </p:nvPr>
        </p:nvSpPr>
        <p:spPr>
          <a:xfrm rot="5400000">
            <a:off x="1272778" y="-609599"/>
            <a:ext cx="4388643" cy="6019799"/>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89" name="Shape 89"/>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0" name="Shape 90"/>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1" name="Shape 91"/>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92" name="Shape 92"/>
        <p:cNvGrpSpPr/>
        <p:nvPr/>
      </p:nvGrpSpPr>
      <p:grpSpPr>
        <a:xfrm>
          <a:off x="0" y="0"/>
          <a:ext cx="0" cy="0"/>
          <a:chOff x="0" y="0"/>
          <a:chExt cx="0" cy="0"/>
        </a:xfrm>
      </p:grpSpPr>
      <p:sp>
        <p:nvSpPr>
          <p:cNvPr id="93" name="Shape 93"/>
          <p:cNvSpPr txBox="1"/>
          <p:nvPr>
            <p:ph type="title"/>
          </p:nvPr>
        </p:nvSpPr>
        <p:spPr>
          <a:xfrm>
            <a:off x="457200" y="205977"/>
            <a:ext cx="8229600" cy="857250"/>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94" name="Shape 94"/>
          <p:cNvSpPr txBox="1"/>
          <p:nvPr>
            <p:ph idx="1" type="body"/>
          </p:nvPr>
        </p:nvSpPr>
        <p:spPr>
          <a:xfrm rot="5400000">
            <a:off x="2874764" y="-1217414"/>
            <a:ext cx="3394471" cy="8229600"/>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95" name="Shape 95"/>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6" name="Shape 96"/>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97" name="Shape 97"/>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98" name="Shape 98"/>
        <p:cNvGrpSpPr/>
        <p:nvPr/>
      </p:nvGrpSpPr>
      <p:grpSpPr>
        <a:xfrm>
          <a:off x="0" y="0"/>
          <a:ext cx="0" cy="0"/>
          <a:chOff x="0" y="0"/>
          <a:chExt cx="0" cy="0"/>
        </a:xfrm>
      </p:grpSpPr>
      <p:sp>
        <p:nvSpPr>
          <p:cNvPr id="99" name="Shape 99"/>
          <p:cNvSpPr txBox="1"/>
          <p:nvPr>
            <p:ph type="title"/>
          </p:nvPr>
        </p:nvSpPr>
        <p:spPr>
          <a:xfrm>
            <a:off x="630237" y="342900"/>
            <a:ext cx="2949575" cy="1200149"/>
          </a:xfrm>
          <a:prstGeom prst="rect">
            <a:avLst/>
          </a:prstGeom>
          <a:noFill/>
          <a:ln>
            <a:noFill/>
          </a:ln>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0" name="Shape 100"/>
          <p:cNvSpPr/>
          <p:nvPr>
            <p:ph idx="2" type="pic"/>
          </p:nvPr>
        </p:nvSpPr>
        <p:spPr>
          <a:xfrm>
            <a:off x="3887787" y="740568"/>
            <a:ext cx="4629150" cy="3655218"/>
          </a:xfrm>
          <a:prstGeom prst="rect">
            <a:avLst/>
          </a:prstGeom>
          <a:noFill/>
          <a:ln>
            <a:noFill/>
          </a:ln>
        </p:spPr>
      </p:sp>
      <p:sp>
        <p:nvSpPr>
          <p:cNvPr id="101" name="Shape 101"/>
          <p:cNvSpPr txBox="1"/>
          <p:nvPr>
            <p:ph idx="1" type="body"/>
          </p:nvPr>
        </p:nvSpPr>
        <p:spPr>
          <a:xfrm>
            <a:off x="630237" y="1543050"/>
            <a:ext cx="2949575" cy="2858691"/>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02" name="Shape 102"/>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3" name="Shape 103"/>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04" name="Shape 104"/>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4" name="Shape 14"/>
        <p:cNvGrpSpPr/>
        <p:nvPr/>
      </p:nvGrpSpPr>
      <p:grpSpPr>
        <a:xfrm>
          <a:off x="0" y="0"/>
          <a:ext cx="0" cy="0"/>
          <a:chOff x="0" y="0"/>
          <a:chExt cx="0" cy="0"/>
        </a:xfrm>
      </p:grpSpPr>
      <p:sp>
        <p:nvSpPr>
          <p:cNvPr id="15" name="Shape 15"/>
          <p:cNvSpPr txBox="1"/>
          <p:nvPr>
            <p:ph type="title"/>
          </p:nvPr>
        </p:nvSpPr>
        <p:spPr>
          <a:xfrm>
            <a:off x="2802750" y="802500"/>
            <a:ext cx="3538500" cy="3538500"/>
          </a:xfrm>
          <a:prstGeom prst="rect">
            <a:avLst/>
          </a:prstGeom>
          <a:solidFill>
            <a:srgbClr val="FFFFFF"/>
          </a:solidFill>
        </p:spPr>
        <p:txBody>
          <a:bodyPr anchorCtr="0" anchor="ctr" bIns="91425" lIns="91425" rIns="91425" tIns="91425"/>
          <a:lstStyle>
            <a:lvl1pPr lvl="0" algn="ctr">
              <a:spcBef>
                <a:spcPts val="0"/>
              </a:spcBef>
              <a:buSzPct val="100000"/>
              <a:defRPr sz="4800"/>
            </a:lvl1pPr>
            <a:lvl2pPr lvl="1" algn="ctr">
              <a:spcBef>
                <a:spcPts val="0"/>
              </a:spcBef>
              <a:buSzPct val="100000"/>
              <a:defRPr sz="4800"/>
            </a:lvl2pPr>
            <a:lvl3pPr lvl="2" algn="ctr">
              <a:spcBef>
                <a:spcPts val="0"/>
              </a:spcBef>
              <a:buSzPct val="100000"/>
              <a:defRPr sz="4800"/>
            </a:lvl3pPr>
            <a:lvl4pPr lvl="3" algn="ctr">
              <a:spcBef>
                <a:spcPts val="0"/>
              </a:spcBef>
              <a:buSzPct val="100000"/>
              <a:defRPr sz="4800"/>
            </a:lvl4pPr>
            <a:lvl5pPr lvl="4" algn="ctr">
              <a:spcBef>
                <a:spcPts val="0"/>
              </a:spcBef>
              <a:buSzPct val="100000"/>
              <a:defRPr sz="4800"/>
            </a:lvl5pPr>
            <a:lvl6pPr lvl="5" algn="ctr">
              <a:spcBef>
                <a:spcPts val="0"/>
              </a:spcBef>
              <a:buSzPct val="100000"/>
              <a:defRPr sz="4800"/>
            </a:lvl6pPr>
            <a:lvl7pPr lvl="6" algn="ctr">
              <a:spcBef>
                <a:spcPts val="0"/>
              </a:spcBef>
              <a:buSzPct val="100000"/>
              <a:defRPr sz="4800"/>
            </a:lvl7pPr>
            <a:lvl8pPr lvl="7" algn="ctr">
              <a:spcBef>
                <a:spcPts val="0"/>
              </a:spcBef>
              <a:buSzPct val="100000"/>
              <a:defRPr sz="4800"/>
            </a:lvl8pPr>
            <a:lvl9pPr lvl="8" algn="ctr">
              <a:spcBef>
                <a:spcPts val="0"/>
              </a:spcBef>
              <a:buSzPct val="100000"/>
              <a:defRPr sz="4800"/>
            </a:lvl9pPr>
          </a:lstStyle>
          <a:p/>
        </p:txBody>
      </p:sp>
      <p:sp>
        <p:nvSpPr>
          <p:cNvPr id="16" name="Shape 1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105" name="Shape 105"/>
        <p:cNvGrpSpPr/>
        <p:nvPr/>
      </p:nvGrpSpPr>
      <p:grpSpPr>
        <a:xfrm>
          <a:off x="0" y="0"/>
          <a:ext cx="0" cy="0"/>
          <a:chOff x="0" y="0"/>
          <a:chExt cx="0" cy="0"/>
        </a:xfrm>
      </p:grpSpPr>
      <p:sp>
        <p:nvSpPr>
          <p:cNvPr id="106" name="Shape 106"/>
          <p:cNvSpPr txBox="1"/>
          <p:nvPr>
            <p:ph type="title"/>
          </p:nvPr>
        </p:nvSpPr>
        <p:spPr>
          <a:xfrm>
            <a:off x="630237" y="342900"/>
            <a:ext cx="2949575" cy="1200149"/>
          </a:xfrm>
          <a:prstGeom prst="rect">
            <a:avLst/>
          </a:prstGeom>
          <a:noFill/>
          <a:ln>
            <a:noFill/>
          </a:ln>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7" name="Shape 107"/>
          <p:cNvSpPr txBox="1"/>
          <p:nvPr>
            <p:ph idx="1" type="body"/>
          </p:nvPr>
        </p:nvSpPr>
        <p:spPr>
          <a:xfrm>
            <a:off x="3887787" y="740568"/>
            <a:ext cx="4629150" cy="3655218"/>
          </a:xfrm>
          <a:prstGeom prst="rect">
            <a:avLst/>
          </a:prstGeom>
          <a:noFill/>
          <a:ln>
            <a:noFill/>
          </a:ln>
        </p:spPr>
        <p:txBody>
          <a:bodyPr anchorCtr="0" anchor="t"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08" name="Shape 108"/>
          <p:cNvSpPr txBox="1"/>
          <p:nvPr>
            <p:ph idx="2" type="body"/>
          </p:nvPr>
        </p:nvSpPr>
        <p:spPr>
          <a:xfrm>
            <a:off x="630237" y="1543050"/>
            <a:ext cx="2949575" cy="2858691"/>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09" name="Shape 109"/>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0" name="Shape 110"/>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1" name="Shape 111"/>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112" name="Shape 112"/>
        <p:cNvGrpSpPr/>
        <p:nvPr/>
      </p:nvGrpSpPr>
      <p:grpSpPr>
        <a:xfrm>
          <a:off x="0" y="0"/>
          <a:ext cx="0" cy="0"/>
          <a:chOff x="0" y="0"/>
          <a:chExt cx="0" cy="0"/>
        </a:xfrm>
      </p:grpSpPr>
      <p:sp>
        <p:nvSpPr>
          <p:cNvPr id="113" name="Shape 113"/>
          <p:cNvSpPr txBox="1"/>
          <p:nvPr>
            <p:ph type="title"/>
          </p:nvPr>
        </p:nvSpPr>
        <p:spPr>
          <a:xfrm>
            <a:off x="630237" y="273843"/>
            <a:ext cx="7886700" cy="994172"/>
          </a:xfrm>
          <a:prstGeom prst="rect">
            <a:avLst/>
          </a:prstGeom>
          <a:noFill/>
          <a:ln>
            <a:noFill/>
          </a:ln>
        </p:spPr>
        <p:txBody>
          <a:bodyPr anchorCtr="0" anchor="ctr" bIns="91425" lIns="91425" rIns="91425" tIns="91425"/>
          <a:lstStyle>
            <a:lvl1pPr lvl="0" rtl="0" algn="ctr">
              <a:spcBef>
                <a:spcPts val="0"/>
              </a:spcBef>
              <a:spcAft>
                <a:spcPts val="0"/>
              </a:spcAft>
              <a:defRPr/>
            </a:lvl1pPr>
            <a:lvl2pPr lvl="1" rtl="0" algn="ctr">
              <a:spcBef>
                <a:spcPts val="0"/>
              </a:spcBef>
              <a:spcAft>
                <a:spcPts val="0"/>
              </a:spcAft>
              <a:defRPr/>
            </a:lvl2pPr>
            <a:lvl3pPr lvl="2" rtl="0" algn="ctr">
              <a:spcBef>
                <a:spcPts val="0"/>
              </a:spcBef>
              <a:spcAft>
                <a:spcPts val="0"/>
              </a:spcAft>
              <a:defRPr/>
            </a:lvl3pPr>
            <a:lvl4pPr lvl="3" rtl="0" algn="ctr">
              <a:spcBef>
                <a:spcPts val="0"/>
              </a:spcBef>
              <a:spcAft>
                <a:spcPts val="0"/>
              </a:spcAft>
              <a:defRPr/>
            </a:lvl4pPr>
            <a:lvl5pPr lvl="4" rtl="0" algn="ctr">
              <a:spcBef>
                <a:spcPts val="0"/>
              </a:spcBef>
              <a:spcAft>
                <a:spcPts val="0"/>
              </a:spcAft>
              <a:defRPr/>
            </a:lvl5pPr>
            <a:lvl6pPr lvl="5" marL="457200" rtl="0" algn="ctr">
              <a:spcBef>
                <a:spcPts val="0"/>
              </a:spcBef>
              <a:spcAft>
                <a:spcPts val="0"/>
              </a:spcAft>
              <a:defRPr/>
            </a:lvl6pPr>
            <a:lvl7pPr lvl="6" marL="914400" rtl="0" algn="ctr">
              <a:spcBef>
                <a:spcPts val="0"/>
              </a:spcBef>
              <a:spcAft>
                <a:spcPts val="0"/>
              </a:spcAft>
              <a:defRPr/>
            </a:lvl7pPr>
            <a:lvl8pPr lvl="7" marL="1371600" rtl="0" algn="ctr">
              <a:spcBef>
                <a:spcPts val="0"/>
              </a:spcBef>
              <a:spcAft>
                <a:spcPts val="0"/>
              </a:spcAft>
              <a:defRPr/>
            </a:lvl8pPr>
            <a:lvl9pPr lvl="8" marL="1828800" rtl="0" algn="ctr">
              <a:spcBef>
                <a:spcPts val="0"/>
              </a:spcBef>
              <a:spcAft>
                <a:spcPts val="0"/>
              </a:spcAft>
              <a:defRPr/>
            </a:lvl9pPr>
          </a:lstStyle>
          <a:p/>
        </p:txBody>
      </p:sp>
      <p:sp>
        <p:nvSpPr>
          <p:cNvPr id="114" name="Shape 114"/>
          <p:cNvSpPr txBox="1"/>
          <p:nvPr>
            <p:ph idx="1" type="body"/>
          </p:nvPr>
        </p:nvSpPr>
        <p:spPr>
          <a:xfrm>
            <a:off x="630237" y="1260872"/>
            <a:ext cx="3868737" cy="617934"/>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15" name="Shape 115"/>
          <p:cNvSpPr txBox="1"/>
          <p:nvPr>
            <p:ph idx="2" type="body"/>
          </p:nvPr>
        </p:nvSpPr>
        <p:spPr>
          <a:xfrm>
            <a:off x="630237" y="1878806"/>
            <a:ext cx="3868737" cy="2763441"/>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116" name="Shape 116"/>
          <p:cNvSpPr txBox="1"/>
          <p:nvPr>
            <p:ph idx="3" type="body"/>
          </p:nvPr>
        </p:nvSpPr>
        <p:spPr>
          <a:xfrm>
            <a:off x="4629150" y="1260872"/>
            <a:ext cx="3887787" cy="617934"/>
          </a:xfrm>
          <a:prstGeom prst="rect">
            <a:avLst/>
          </a:prstGeom>
          <a:noFill/>
          <a:ln>
            <a:noFill/>
          </a:ln>
        </p:spPr>
        <p:txBody>
          <a:bodyPr anchorCtr="0" anchor="b"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17" name="Shape 117"/>
          <p:cNvSpPr txBox="1"/>
          <p:nvPr>
            <p:ph idx="4" type="body"/>
          </p:nvPr>
        </p:nvSpPr>
        <p:spPr>
          <a:xfrm>
            <a:off x="4629150" y="1878806"/>
            <a:ext cx="3887787" cy="2763441"/>
          </a:xfrm>
          <a:prstGeom prst="rect">
            <a:avLst/>
          </a:prstGeom>
          <a:noFill/>
          <a:ln>
            <a:noFill/>
          </a:ln>
        </p:spPr>
        <p:txBody>
          <a:bodyPr anchorCtr="0" anchor="t" bIns="91425" lIns="91425" rIns="91425" tIns="91425"/>
          <a:lstStyle>
            <a:lvl1pPr indent="-139700" lvl="0" marL="342900" rtl="0" algn="l">
              <a:spcBef>
                <a:spcPts val="640"/>
              </a:spcBef>
              <a:spcAft>
                <a:spcPts val="0"/>
              </a:spcAft>
              <a:buClr>
                <a:schemeClr val="dk1"/>
              </a:buClr>
              <a:buFont typeface="Arial"/>
              <a:buChar char="•"/>
              <a:defRPr/>
            </a:lvl1pPr>
            <a:lvl2pPr indent="-107950" lvl="1" marL="742950" rtl="0" algn="l">
              <a:spcBef>
                <a:spcPts val="560"/>
              </a:spcBef>
              <a:spcAft>
                <a:spcPts val="0"/>
              </a:spcAft>
              <a:buClr>
                <a:schemeClr val="dk1"/>
              </a:buClr>
              <a:buFont typeface="Arial"/>
              <a:buChar char="–"/>
              <a:defRPr/>
            </a:lvl2pPr>
            <a:lvl3pPr indent="-76200" lvl="2" marL="1143000" rtl="0" algn="l">
              <a:spcBef>
                <a:spcPts val="480"/>
              </a:spcBef>
              <a:spcAft>
                <a:spcPts val="0"/>
              </a:spcAft>
              <a:buClr>
                <a:schemeClr val="dk1"/>
              </a:buClr>
              <a:buFont typeface="Arial"/>
              <a:buChar char="•"/>
              <a:defRPr/>
            </a:lvl3pPr>
            <a:lvl4pPr indent="-101600" lvl="3" marL="1600200" rtl="0" algn="l">
              <a:spcBef>
                <a:spcPts val="400"/>
              </a:spcBef>
              <a:spcAft>
                <a:spcPts val="0"/>
              </a:spcAft>
              <a:buClr>
                <a:schemeClr val="dk1"/>
              </a:buClr>
              <a:buFont typeface="Arial"/>
              <a:buChar char="–"/>
              <a:defRPr/>
            </a:lvl4pPr>
            <a:lvl5pPr indent="-101600" lvl="4" marL="2057400" rtl="0" algn="l">
              <a:spcBef>
                <a:spcPts val="400"/>
              </a:spcBef>
              <a:spcAft>
                <a:spcPts val="0"/>
              </a:spcAft>
              <a:buClr>
                <a:schemeClr val="dk1"/>
              </a:buClr>
              <a:buFont typeface="Arial"/>
              <a:buChar char="»"/>
              <a:defRPr/>
            </a:lvl5pPr>
            <a:lvl6pPr indent="-114300" lvl="5" marL="2514600" rtl="0" algn="l">
              <a:lnSpc>
                <a:spcPct val="90000"/>
              </a:lnSpc>
              <a:spcBef>
                <a:spcPts val="500"/>
              </a:spcBef>
              <a:buClr>
                <a:schemeClr val="dk1"/>
              </a:buClr>
              <a:buFont typeface="Arial"/>
              <a:buChar char="•"/>
              <a:defRPr/>
            </a:lvl6pPr>
            <a:lvl7pPr indent="-114300" lvl="6" marL="2971800" rtl="0" algn="l">
              <a:lnSpc>
                <a:spcPct val="90000"/>
              </a:lnSpc>
              <a:spcBef>
                <a:spcPts val="500"/>
              </a:spcBef>
              <a:buClr>
                <a:schemeClr val="dk1"/>
              </a:buClr>
              <a:buFont typeface="Arial"/>
              <a:buChar char="•"/>
              <a:defRPr/>
            </a:lvl7pPr>
            <a:lvl8pPr indent="-114300" lvl="7" marL="3429000" rtl="0" algn="l">
              <a:lnSpc>
                <a:spcPct val="90000"/>
              </a:lnSpc>
              <a:spcBef>
                <a:spcPts val="500"/>
              </a:spcBef>
              <a:buClr>
                <a:schemeClr val="dk1"/>
              </a:buClr>
              <a:buFont typeface="Arial"/>
              <a:buChar char="•"/>
              <a:defRPr/>
            </a:lvl8pPr>
            <a:lvl9pPr indent="-114300" lvl="8" marL="3886200" rtl="0" algn="l">
              <a:lnSpc>
                <a:spcPct val="90000"/>
              </a:lnSpc>
              <a:spcBef>
                <a:spcPts val="500"/>
              </a:spcBef>
              <a:buClr>
                <a:schemeClr val="dk1"/>
              </a:buClr>
              <a:buFont typeface="Arial"/>
              <a:buChar char="•"/>
              <a:defRPr/>
            </a:lvl9pPr>
          </a:lstStyle>
          <a:p/>
        </p:txBody>
      </p:sp>
      <p:sp>
        <p:nvSpPr>
          <p:cNvPr id="118" name="Shape 118"/>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19" name="Shape 119"/>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20" name="Shape 120"/>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21" name="Shape 121"/>
        <p:cNvGrpSpPr/>
        <p:nvPr/>
      </p:nvGrpSpPr>
      <p:grpSpPr>
        <a:xfrm>
          <a:off x="0" y="0"/>
          <a:ext cx="0" cy="0"/>
          <a:chOff x="0" y="0"/>
          <a:chExt cx="0" cy="0"/>
        </a:xfrm>
      </p:grpSpPr>
      <p:sp>
        <p:nvSpPr>
          <p:cNvPr id="122" name="Shape 122"/>
          <p:cNvSpPr txBox="1"/>
          <p:nvPr>
            <p:ph type="title"/>
          </p:nvPr>
        </p:nvSpPr>
        <p:spPr>
          <a:xfrm>
            <a:off x="623887" y="1282303"/>
            <a:ext cx="7886700" cy="2139552"/>
          </a:xfrm>
          <a:prstGeom prst="rect">
            <a:avLst/>
          </a:prstGeom>
          <a:noFill/>
          <a:ln>
            <a:noFill/>
          </a:ln>
        </p:spPr>
        <p:txBody>
          <a:bodyPr anchorCtr="0" anchor="b" bIns="91425" lIns="91425" rIns="91425" tIns="91425"/>
          <a:lstStyle>
            <a:lvl1pPr lvl="0" rtl="0">
              <a:spcBef>
                <a:spcPts val="0"/>
              </a:spcBef>
              <a:defRPr/>
            </a:lvl1pPr>
            <a:lvl2pPr lvl="1" rtl="0">
              <a:spcBef>
                <a:spcPts val="0"/>
              </a:spcBef>
              <a:defRPr/>
            </a:lvl2pPr>
            <a:lvl3pPr lvl="2" rtl="0">
              <a:spcBef>
                <a:spcPts val="0"/>
              </a:spcBef>
              <a:defRPr/>
            </a:lvl3pPr>
            <a:lvl4pPr lvl="3" rtl="0">
              <a:spcBef>
                <a:spcPts val="0"/>
              </a:spcBef>
              <a:defRPr/>
            </a:lvl4pPr>
            <a:lvl5pPr lvl="4" rtl="0">
              <a:spcBef>
                <a:spcPts val="0"/>
              </a:spcBef>
              <a:defRPr/>
            </a:lvl5pPr>
            <a:lvl6pPr lvl="5" rtl="0">
              <a:spcBef>
                <a:spcPts val="0"/>
              </a:spcBef>
              <a:defRPr/>
            </a:lvl6pPr>
            <a:lvl7pPr lvl="6" rtl="0">
              <a:spcBef>
                <a:spcPts val="0"/>
              </a:spcBef>
              <a:defRPr/>
            </a:lvl7pPr>
            <a:lvl8pPr lvl="7" rtl="0">
              <a:spcBef>
                <a:spcPts val="0"/>
              </a:spcBef>
              <a:defRPr/>
            </a:lvl8pPr>
            <a:lvl9pPr lvl="8" rtl="0">
              <a:spcBef>
                <a:spcPts val="0"/>
              </a:spcBef>
              <a:defRPr/>
            </a:lvl9pPr>
          </a:lstStyle>
          <a:p/>
        </p:txBody>
      </p:sp>
      <p:sp>
        <p:nvSpPr>
          <p:cNvPr id="123" name="Shape 123"/>
          <p:cNvSpPr txBox="1"/>
          <p:nvPr>
            <p:ph idx="1" type="body"/>
          </p:nvPr>
        </p:nvSpPr>
        <p:spPr>
          <a:xfrm>
            <a:off x="623887" y="3442097"/>
            <a:ext cx="7886700" cy="1125140"/>
          </a:xfrm>
          <a:prstGeom prst="rect">
            <a:avLst/>
          </a:prstGeom>
          <a:noFill/>
          <a:ln>
            <a:noFill/>
          </a:ln>
        </p:spPr>
        <p:txBody>
          <a:bodyPr anchorCtr="0" anchor="t" bIns="91425" lIns="91425" rIns="91425" tIns="91425"/>
          <a:lstStyle>
            <a:lvl1pPr indent="0" lvl="0" marL="0" rtl="0">
              <a:spcBef>
                <a:spcPts val="0"/>
              </a:spcBef>
              <a:buFont typeface="Arial"/>
              <a:buNone/>
              <a:defRPr/>
            </a:lvl1pPr>
            <a:lvl2pPr indent="0" lvl="1" marL="457200" rtl="0">
              <a:spcBef>
                <a:spcPts val="0"/>
              </a:spcBef>
              <a:buFont typeface="Arial"/>
              <a:buNone/>
              <a:defRPr/>
            </a:lvl2pPr>
            <a:lvl3pPr indent="0" lvl="2" marL="914400" rtl="0">
              <a:spcBef>
                <a:spcPts val="0"/>
              </a:spcBef>
              <a:buFont typeface="Arial"/>
              <a:buNone/>
              <a:defRPr/>
            </a:lvl3pPr>
            <a:lvl4pPr indent="0" lvl="3" marL="1371600" rtl="0">
              <a:spcBef>
                <a:spcPts val="0"/>
              </a:spcBef>
              <a:buFont typeface="Arial"/>
              <a:buNone/>
              <a:defRPr/>
            </a:lvl4pPr>
            <a:lvl5pPr indent="0" lvl="4" marL="1828800" rtl="0">
              <a:spcBef>
                <a:spcPts val="0"/>
              </a:spcBef>
              <a:buFont typeface="Arial"/>
              <a:buNone/>
              <a:defRPr/>
            </a:lvl5pPr>
            <a:lvl6pPr indent="0" lvl="5" marL="2286000" rtl="0">
              <a:spcBef>
                <a:spcPts val="0"/>
              </a:spcBef>
              <a:buFont typeface="Arial"/>
              <a:buNone/>
              <a:defRPr/>
            </a:lvl6pPr>
            <a:lvl7pPr indent="0" lvl="6" marL="2743200" rtl="0">
              <a:spcBef>
                <a:spcPts val="0"/>
              </a:spcBef>
              <a:buFont typeface="Arial"/>
              <a:buNone/>
              <a:defRPr/>
            </a:lvl7pPr>
            <a:lvl8pPr indent="0" lvl="7" marL="3200400" rtl="0">
              <a:spcBef>
                <a:spcPts val="0"/>
              </a:spcBef>
              <a:buFont typeface="Arial"/>
              <a:buNone/>
              <a:defRPr/>
            </a:lvl8pPr>
            <a:lvl9pPr indent="0" lvl="8" marL="3657600" rtl="0">
              <a:spcBef>
                <a:spcPts val="0"/>
              </a:spcBef>
              <a:buFont typeface="Arial"/>
              <a:buNone/>
              <a:defRPr/>
            </a:lvl9pPr>
          </a:lstStyle>
          <a:p/>
        </p:txBody>
      </p:sp>
      <p:sp>
        <p:nvSpPr>
          <p:cNvPr id="124" name="Shape 124"/>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25" name="Shape 125"/>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126" name="Shape 126"/>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7" name="Shape 17"/>
        <p:cNvGrpSpPr/>
        <p:nvPr/>
      </p:nvGrpSpPr>
      <p:grpSpPr>
        <a:xfrm>
          <a:off x="0" y="0"/>
          <a:ext cx="0" cy="0"/>
          <a:chOff x="0" y="0"/>
          <a:chExt cx="0" cy="0"/>
        </a:xfrm>
      </p:grpSpPr>
      <p:sp>
        <p:nvSpPr>
          <p:cNvPr id="18" name="Shape 18"/>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 type="body"/>
          </p:nvPr>
        </p:nvSpPr>
        <p:spPr>
          <a:xfrm>
            <a:off x="311700" y="1228675"/>
            <a:ext cx="8520600" cy="33402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1" name="Shape 21"/>
        <p:cNvGrpSpPr/>
        <p:nvPr/>
      </p:nvGrpSpPr>
      <p:grpSpPr>
        <a:xfrm>
          <a:off x="0" y="0"/>
          <a:ext cx="0" cy="0"/>
          <a:chOff x="0" y="0"/>
          <a:chExt cx="0" cy="0"/>
        </a:xfrm>
      </p:grpSpPr>
      <p:sp>
        <p:nvSpPr>
          <p:cNvPr id="22" name="Shape 22"/>
          <p:cNvSpPr txBox="1"/>
          <p:nvPr>
            <p:ph type="title"/>
          </p:nvPr>
        </p:nvSpPr>
        <p:spPr>
          <a:xfrm>
            <a:off x="311700" y="292850"/>
            <a:ext cx="8520600" cy="801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3" name="Shape 23"/>
          <p:cNvSpPr txBox="1"/>
          <p:nvPr>
            <p:ph idx="1" type="body"/>
          </p:nvPr>
        </p:nvSpPr>
        <p:spPr>
          <a:xfrm>
            <a:off x="3117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2" type="body"/>
          </p:nvPr>
        </p:nvSpPr>
        <p:spPr>
          <a:xfrm>
            <a:off x="4832400" y="1228675"/>
            <a:ext cx="3999900" cy="33402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5" name="Shape 2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6" name="Shape 26"/>
        <p:cNvGrpSpPr/>
        <p:nvPr/>
      </p:nvGrpSpPr>
      <p:grpSpPr>
        <a:xfrm>
          <a:off x="0" y="0"/>
          <a:ext cx="0" cy="0"/>
          <a:chOff x="0" y="0"/>
          <a:chExt cx="0" cy="0"/>
        </a:xfrm>
      </p:grpSpPr>
      <p:sp>
        <p:nvSpPr>
          <p:cNvPr id="27" name="Shape 27"/>
          <p:cNvSpPr txBox="1"/>
          <p:nvPr>
            <p:ph type="title"/>
          </p:nvPr>
        </p:nvSpPr>
        <p:spPr>
          <a:xfrm>
            <a:off x="304800" y="309350"/>
            <a:ext cx="8537700" cy="748200"/>
          </a:xfrm>
          <a:prstGeom prst="rect">
            <a:avLst/>
          </a:prstGeom>
        </p:spPr>
        <p:txBody>
          <a:bodyPr anchorCtr="0" anchor="t" bIns="91425" lIns="91425" rIns="91425" tIns="91425"/>
          <a:lstStyle>
            <a:lvl1pPr lvl="0">
              <a:spcBef>
                <a:spcPts val="0"/>
              </a:spcBef>
              <a:buSzPct val="100000"/>
              <a:defRPr sz="4000"/>
            </a:lvl1pPr>
            <a:lvl2pPr lvl="1">
              <a:spcBef>
                <a:spcPts val="0"/>
              </a:spcBef>
              <a:buSzPct val="100000"/>
              <a:defRPr sz="4000"/>
            </a:lvl2pPr>
            <a:lvl3pPr lvl="2">
              <a:spcBef>
                <a:spcPts val="0"/>
              </a:spcBef>
              <a:buSzPct val="100000"/>
              <a:defRPr sz="4000"/>
            </a:lvl3pPr>
            <a:lvl4pPr lvl="3">
              <a:spcBef>
                <a:spcPts val="0"/>
              </a:spcBef>
              <a:buSzPct val="100000"/>
              <a:defRPr sz="4000"/>
            </a:lvl4pPr>
            <a:lvl5pPr lvl="4">
              <a:spcBef>
                <a:spcPts val="0"/>
              </a:spcBef>
              <a:buSzPct val="100000"/>
              <a:defRPr sz="4000"/>
            </a:lvl5pPr>
            <a:lvl6pPr lvl="5">
              <a:spcBef>
                <a:spcPts val="0"/>
              </a:spcBef>
              <a:buSzPct val="100000"/>
              <a:defRPr sz="4000"/>
            </a:lvl6pPr>
            <a:lvl7pPr lvl="6">
              <a:spcBef>
                <a:spcPts val="0"/>
              </a:spcBef>
              <a:buSzPct val="100000"/>
              <a:defRPr sz="4000"/>
            </a:lvl7pPr>
            <a:lvl8pPr lvl="7">
              <a:spcBef>
                <a:spcPts val="0"/>
              </a:spcBef>
              <a:buSzPct val="100000"/>
              <a:defRPr sz="4000"/>
            </a:lvl8pPr>
            <a:lvl9pPr lvl="8">
              <a:spcBef>
                <a:spcPts val="0"/>
              </a:spcBef>
              <a:buSzPct val="100000"/>
              <a:defRPr sz="4000"/>
            </a:lvl9pPr>
          </a:lstStyle>
          <a:p/>
        </p:txBody>
      </p:sp>
      <p:sp>
        <p:nvSpPr>
          <p:cNvPr id="28" name="Shape 28"/>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9" name="Shape 29"/>
        <p:cNvGrpSpPr/>
        <p:nvPr/>
      </p:nvGrpSpPr>
      <p:grpSpPr>
        <a:xfrm>
          <a:off x="0" y="0"/>
          <a:ext cx="0" cy="0"/>
          <a:chOff x="0" y="0"/>
          <a:chExt cx="0" cy="0"/>
        </a:xfrm>
      </p:grpSpPr>
      <p:sp>
        <p:nvSpPr>
          <p:cNvPr id="30" name="Shape 30"/>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3000"/>
            </a:lvl1pPr>
            <a:lvl2pPr lvl="1">
              <a:spcBef>
                <a:spcPts val="0"/>
              </a:spcBef>
              <a:buSzPct val="100000"/>
              <a:defRPr sz="3000"/>
            </a:lvl2pPr>
            <a:lvl3pPr lvl="2">
              <a:spcBef>
                <a:spcPts val="0"/>
              </a:spcBef>
              <a:buSzPct val="100000"/>
              <a:defRPr sz="3000"/>
            </a:lvl3pPr>
            <a:lvl4pPr lvl="3">
              <a:spcBef>
                <a:spcPts val="0"/>
              </a:spcBef>
              <a:buSzPct val="100000"/>
              <a:defRPr sz="3000"/>
            </a:lvl4pPr>
            <a:lvl5pPr lvl="4">
              <a:spcBef>
                <a:spcPts val="0"/>
              </a:spcBef>
              <a:buSzPct val="100000"/>
              <a:defRPr sz="3000"/>
            </a:lvl5pPr>
            <a:lvl6pPr lvl="5">
              <a:spcBef>
                <a:spcPts val="0"/>
              </a:spcBef>
              <a:buSzPct val="100000"/>
              <a:defRPr sz="3000"/>
            </a:lvl6pPr>
            <a:lvl7pPr lvl="6">
              <a:spcBef>
                <a:spcPts val="0"/>
              </a:spcBef>
              <a:buSzPct val="100000"/>
              <a:defRPr sz="3000"/>
            </a:lvl7pPr>
            <a:lvl8pPr lvl="7">
              <a:spcBef>
                <a:spcPts val="0"/>
              </a:spcBef>
              <a:buSzPct val="100000"/>
              <a:defRPr sz="3000"/>
            </a:lvl8pPr>
            <a:lvl9pPr lvl="8">
              <a:spcBef>
                <a:spcPts val="0"/>
              </a:spcBef>
              <a:buSzPct val="100000"/>
              <a:defRPr sz="3000"/>
            </a:lvl9pPr>
          </a:lstStyle>
          <a:p/>
        </p:txBody>
      </p:sp>
      <p:sp>
        <p:nvSpPr>
          <p:cNvPr id="31" name="Shape 31"/>
          <p:cNvSpPr txBox="1"/>
          <p:nvPr>
            <p:ph idx="1" type="body"/>
          </p:nvPr>
        </p:nvSpPr>
        <p:spPr>
          <a:xfrm>
            <a:off x="311700" y="1389600"/>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4"/>
        </a:solidFill>
      </p:bgPr>
    </p:bg>
    <p:spTree>
      <p:nvGrpSpPr>
        <p:cNvPr id="33" name="Shape 33"/>
        <p:cNvGrpSpPr/>
        <p:nvPr/>
      </p:nvGrpSpPr>
      <p:grpSpPr>
        <a:xfrm>
          <a:off x="0" y="0"/>
          <a:ext cx="0" cy="0"/>
          <a:chOff x="0" y="0"/>
          <a:chExt cx="0" cy="0"/>
        </a:xfrm>
      </p:grpSpPr>
      <p:sp>
        <p:nvSpPr>
          <p:cNvPr id="34" name="Shape 34"/>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defRPr sz="6000">
                <a:solidFill>
                  <a:schemeClr val="lt1"/>
                </a:solidFill>
              </a:defRPr>
            </a:lvl1pPr>
            <a:lvl2pPr lvl="1">
              <a:spcBef>
                <a:spcPts val="0"/>
              </a:spcBef>
              <a:buClr>
                <a:schemeClr val="lt1"/>
              </a:buClr>
              <a:buSzPct val="100000"/>
              <a:defRPr sz="6000">
                <a:solidFill>
                  <a:schemeClr val="lt1"/>
                </a:solidFill>
              </a:defRPr>
            </a:lvl2pPr>
            <a:lvl3pPr lvl="2">
              <a:spcBef>
                <a:spcPts val="0"/>
              </a:spcBef>
              <a:buClr>
                <a:schemeClr val="lt1"/>
              </a:buClr>
              <a:buSzPct val="100000"/>
              <a:defRPr sz="6000">
                <a:solidFill>
                  <a:schemeClr val="lt1"/>
                </a:solidFill>
              </a:defRPr>
            </a:lvl3pPr>
            <a:lvl4pPr lvl="3">
              <a:spcBef>
                <a:spcPts val="0"/>
              </a:spcBef>
              <a:buClr>
                <a:schemeClr val="lt1"/>
              </a:buClr>
              <a:buSzPct val="100000"/>
              <a:defRPr sz="6000">
                <a:solidFill>
                  <a:schemeClr val="lt1"/>
                </a:solidFill>
              </a:defRPr>
            </a:lvl4pPr>
            <a:lvl5pPr lvl="4">
              <a:spcBef>
                <a:spcPts val="0"/>
              </a:spcBef>
              <a:buClr>
                <a:schemeClr val="lt1"/>
              </a:buClr>
              <a:buSzPct val="100000"/>
              <a:defRPr sz="6000">
                <a:solidFill>
                  <a:schemeClr val="lt1"/>
                </a:solidFill>
              </a:defRPr>
            </a:lvl5pPr>
            <a:lvl6pPr lvl="5">
              <a:spcBef>
                <a:spcPts val="0"/>
              </a:spcBef>
              <a:buClr>
                <a:schemeClr val="lt1"/>
              </a:buClr>
              <a:buSzPct val="100000"/>
              <a:defRPr sz="6000">
                <a:solidFill>
                  <a:schemeClr val="lt1"/>
                </a:solidFill>
              </a:defRPr>
            </a:lvl6pPr>
            <a:lvl7pPr lvl="6">
              <a:spcBef>
                <a:spcPts val="0"/>
              </a:spcBef>
              <a:buClr>
                <a:schemeClr val="lt1"/>
              </a:buClr>
              <a:buSzPct val="100000"/>
              <a:defRPr sz="6000">
                <a:solidFill>
                  <a:schemeClr val="lt1"/>
                </a:solidFill>
              </a:defRPr>
            </a:lvl7pPr>
            <a:lvl8pPr lvl="7">
              <a:spcBef>
                <a:spcPts val="0"/>
              </a:spcBef>
              <a:buClr>
                <a:schemeClr val="lt1"/>
              </a:buClr>
              <a:buSzPct val="100000"/>
              <a:defRPr sz="6000">
                <a:solidFill>
                  <a:schemeClr val="lt1"/>
                </a:solidFill>
              </a:defRPr>
            </a:lvl8pPr>
            <a:lvl9pPr lvl="8">
              <a:spcBef>
                <a:spcPts val="0"/>
              </a:spcBef>
              <a:buClr>
                <a:schemeClr val="lt1"/>
              </a:buClr>
              <a:buSzPct val="100000"/>
              <a:defRPr sz="6000">
                <a:solidFill>
                  <a:schemeClr val="lt1"/>
                </a:solidFill>
              </a:defRPr>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6" name="Shape 36"/>
        <p:cNvGrpSpPr/>
        <p:nvPr/>
      </p:nvGrpSpPr>
      <p:grpSpPr>
        <a:xfrm>
          <a:off x="0" y="0"/>
          <a:ext cx="0" cy="0"/>
          <a:chOff x="0" y="0"/>
          <a:chExt cx="0" cy="0"/>
        </a:xfrm>
      </p:grpSpPr>
      <p:sp>
        <p:nvSpPr>
          <p:cNvPr id="37" name="Shape 37"/>
          <p:cNvSpPr/>
          <p:nvPr/>
        </p:nvSpPr>
        <p:spPr>
          <a:xfrm>
            <a:off x="4572000" y="-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38" name="Shape 38"/>
          <p:cNvCxnSpPr/>
          <p:nvPr/>
        </p:nvCxnSpPr>
        <p:spPr>
          <a:xfrm>
            <a:off x="5029675" y="4495500"/>
            <a:ext cx="468300" cy="0"/>
          </a:xfrm>
          <a:prstGeom prst="straightConnector1">
            <a:avLst/>
          </a:prstGeom>
          <a:noFill/>
          <a:ln cap="flat" cmpd="sng" w="28575">
            <a:solidFill>
              <a:schemeClr val="lt1"/>
            </a:solidFill>
            <a:prstDash val="solid"/>
            <a:round/>
            <a:headEnd len="med" w="med" type="none"/>
            <a:tailEnd len="med" w="med" type="none"/>
          </a:ln>
        </p:spPr>
      </p:cxnSp>
      <p:sp>
        <p:nvSpPr>
          <p:cNvPr id="39" name="Shape 39"/>
          <p:cNvSpPr txBox="1"/>
          <p:nvPr>
            <p:ph type="title"/>
          </p:nvPr>
        </p:nvSpPr>
        <p:spPr>
          <a:xfrm>
            <a:off x="265500" y="1081400"/>
            <a:ext cx="4045200" cy="1710300"/>
          </a:xfrm>
          <a:prstGeom prst="rect">
            <a:avLst/>
          </a:prstGeom>
        </p:spPr>
        <p:txBody>
          <a:bodyPr anchorCtr="0" anchor="b" bIns="91425" lIns="91425" rIns="91425" tIns="91425"/>
          <a:lstStyle>
            <a:lvl1pPr lvl="0" algn="ctr">
              <a:spcBef>
                <a:spcPts val="0"/>
              </a:spcBef>
              <a:buSzPct val="100000"/>
              <a:defRPr sz="5400"/>
            </a:lvl1pPr>
            <a:lvl2pPr lvl="1" algn="ctr">
              <a:spcBef>
                <a:spcPts val="0"/>
              </a:spcBef>
              <a:buSzPct val="100000"/>
              <a:defRPr sz="5400"/>
            </a:lvl2pPr>
            <a:lvl3pPr lvl="2" algn="ctr">
              <a:spcBef>
                <a:spcPts val="0"/>
              </a:spcBef>
              <a:buSzPct val="100000"/>
              <a:defRPr sz="5400"/>
            </a:lvl3pPr>
            <a:lvl4pPr lvl="3" algn="ctr">
              <a:spcBef>
                <a:spcPts val="0"/>
              </a:spcBef>
              <a:buSzPct val="100000"/>
              <a:defRPr sz="5400"/>
            </a:lvl4pPr>
            <a:lvl5pPr lvl="4" algn="ctr">
              <a:spcBef>
                <a:spcPts val="0"/>
              </a:spcBef>
              <a:buSzPct val="100000"/>
              <a:defRPr sz="5400"/>
            </a:lvl5pPr>
            <a:lvl6pPr lvl="5" algn="ctr">
              <a:spcBef>
                <a:spcPts val="0"/>
              </a:spcBef>
              <a:buSzPct val="100000"/>
              <a:defRPr sz="5400"/>
            </a:lvl6pPr>
            <a:lvl7pPr lvl="6" algn="ctr">
              <a:spcBef>
                <a:spcPts val="0"/>
              </a:spcBef>
              <a:buSzPct val="100000"/>
              <a:defRPr sz="5400"/>
            </a:lvl7pPr>
            <a:lvl8pPr lvl="7" algn="ctr">
              <a:spcBef>
                <a:spcPts val="0"/>
              </a:spcBef>
              <a:buSzPct val="100000"/>
              <a:defRPr sz="5400"/>
            </a:lvl8pPr>
            <a:lvl9pPr lvl="8" algn="ctr">
              <a:spcBef>
                <a:spcPts val="0"/>
              </a:spcBef>
              <a:buSzPct val="100000"/>
              <a:defRPr sz="5400"/>
            </a:lvl9pPr>
          </a:lstStyle>
          <a:p/>
        </p:txBody>
      </p:sp>
      <p:sp>
        <p:nvSpPr>
          <p:cNvPr id="40" name="Shape 40"/>
          <p:cNvSpPr txBox="1"/>
          <p:nvPr>
            <p:ph idx="1" type="subTitle"/>
          </p:nvPr>
        </p:nvSpPr>
        <p:spPr>
          <a:xfrm>
            <a:off x="265500" y="2845222"/>
            <a:ext cx="4045200" cy="1345500"/>
          </a:xfrm>
          <a:prstGeom prst="rect">
            <a:avLst/>
          </a:prstGeom>
        </p:spPr>
        <p:txBody>
          <a:bodyPr anchorCtr="0" anchor="t" bIns="91425" lIns="91425" rIns="91425" tIns="91425"/>
          <a:lstStyle>
            <a:lvl1pPr lvl="0" algn="ctr">
              <a:lnSpc>
                <a:spcPct val="100000"/>
              </a:lnSpc>
              <a:spcBef>
                <a:spcPts val="0"/>
              </a:spcBef>
              <a:spcAft>
                <a:spcPts val="0"/>
              </a:spcAft>
              <a:buNone/>
              <a:defRPr/>
            </a:lvl1pPr>
            <a:lvl2pPr lvl="1" algn="ctr">
              <a:lnSpc>
                <a:spcPct val="100000"/>
              </a:lnSpc>
              <a:spcBef>
                <a:spcPts val="0"/>
              </a:spcBef>
              <a:spcAft>
                <a:spcPts val="0"/>
              </a:spcAft>
              <a:buSzPct val="100000"/>
              <a:buNone/>
              <a:defRPr sz="1800"/>
            </a:lvl2pPr>
            <a:lvl3pPr lvl="2" algn="ctr">
              <a:lnSpc>
                <a:spcPct val="100000"/>
              </a:lnSpc>
              <a:spcBef>
                <a:spcPts val="0"/>
              </a:spcBef>
              <a:spcAft>
                <a:spcPts val="0"/>
              </a:spcAft>
              <a:buSzPct val="100000"/>
              <a:buNone/>
              <a:defRPr sz="1800"/>
            </a:lvl3pPr>
            <a:lvl4pPr lvl="3" algn="ctr">
              <a:lnSpc>
                <a:spcPct val="100000"/>
              </a:lnSpc>
              <a:spcBef>
                <a:spcPts val="0"/>
              </a:spcBef>
              <a:spcAft>
                <a:spcPts val="0"/>
              </a:spcAft>
              <a:buSzPct val="100000"/>
              <a:buNone/>
              <a:defRPr sz="1800"/>
            </a:lvl4pPr>
            <a:lvl5pPr lvl="4" algn="ctr">
              <a:lnSpc>
                <a:spcPct val="100000"/>
              </a:lnSpc>
              <a:spcBef>
                <a:spcPts val="0"/>
              </a:spcBef>
              <a:spcAft>
                <a:spcPts val="0"/>
              </a:spcAft>
              <a:buSzPct val="100000"/>
              <a:buNone/>
              <a:defRPr sz="1800"/>
            </a:lvl5pPr>
            <a:lvl6pPr lvl="5" algn="ctr">
              <a:lnSpc>
                <a:spcPct val="100000"/>
              </a:lnSpc>
              <a:spcBef>
                <a:spcPts val="0"/>
              </a:spcBef>
              <a:spcAft>
                <a:spcPts val="0"/>
              </a:spcAft>
              <a:buSzPct val="100000"/>
              <a:buNone/>
              <a:defRPr sz="1800"/>
            </a:lvl6pPr>
            <a:lvl7pPr lvl="6" algn="ctr">
              <a:lnSpc>
                <a:spcPct val="100000"/>
              </a:lnSpc>
              <a:spcBef>
                <a:spcPts val="0"/>
              </a:spcBef>
              <a:spcAft>
                <a:spcPts val="0"/>
              </a:spcAft>
              <a:buSzPct val="100000"/>
              <a:buNone/>
              <a:defRPr sz="1800"/>
            </a:lvl7pPr>
            <a:lvl8pPr lvl="7" algn="ctr">
              <a:lnSpc>
                <a:spcPct val="100000"/>
              </a:lnSpc>
              <a:spcBef>
                <a:spcPts val="0"/>
              </a:spcBef>
              <a:spcAft>
                <a:spcPts val="0"/>
              </a:spcAft>
              <a:buSzPct val="100000"/>
              <a:buNone/>
              <a:defRPr sz="1800"/>
            </a:lvl8pPr>
            <a:lvl9pPr lvl="8" algn="ctr">
              <a:lnSpc>
                <a:spcPct val="100000"/>
              </a:lnSpc>
              <a:spcBef>
                <a:spcPts val="0"/>
              </a:spcBef>
              <a:spcAft>
                <a:spcPts val="0"/>
              </a:spcAft>
              <a:buSzPct val="100000"/>
              <a:buNone/>
              <a:defRPr sz="1800"/>
            </a:lvl9pPr>
          </a:lstStyle>
          <a:p/>
        </p:txBody>
      </p:sp>
      <p:sp>
        <p:nvSpPr>
          <p:cNvPr id="41" name="Shape 41"/>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p:txBody>
      </p:sp>
      <p:sp>
        <p:nvSpPr>
          <p:cNvPr id="42" name="Shape 4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3" name="Shape 43"/>
        <p:cNvGrpSpPr/>
        <p:nvPr/>
      </p:nvGrpSpPr>
      <p:grpSpPr>
        <a:xfrm>
          <a:off x="0" y="0"/>
          <a:ext cx="0" cy="0"/>
          <a:chOff x="0" y="0"/>
          <a:chExt cx="0" cy="0"/>
        </a:xfrm>
      </p:grpSpPr>
      <p:sp>
        <p:nvSpPr>
          <p:cNvPr id="44" name="Shape 44"/>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Clr>
                <a:schemeClr val="accent1"/>
              </a:buClr>
              <a:buSzPct val="100000"/>
              <a:buFont typeface="Amatic SC"/>
              <a:buNone/>
              <a:defRPr b="1" sz="2400">
                <a:solidFill>
                  <a:schemeClr val="accent1"/>
                </a:solidFill>
                <a:latin typeface="Amatic SC"/>
                <a:ea typeface="Amatic SC"/>
                <a:cs typeface="Amatic SC"/>
                <a:sym typeface="Amatic SC"/>
              </a:defRPr>
            </a:lvl1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292850"/>
            <a:ext cx="8520600" cy="801000"/>
          </a:xfrm>
          <a:prstGeom prst="rect">
            <a:avLst/>
          </a:prstGeom>
          <a:noFill/>
          <a:ln>
            <a:noFill/>
          </a:ln>
        </p:spPr>
        <p:txBody>
          <a:bodyPr anchorCtr="0" anchor="t" bIns="91425" lIns="91425" rIns="91425" tIns="91425"/>
          <a:lstStyle>
            <a:lvl1pPr lvl="0">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1pPr>
            <a:lvl2pPr lvl="1">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2pPr>
            <a:lvl3pPr lvl="2">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3pPr>
            <a:lvl4pPr lvl="3">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4pPr>
            <a:lvl5pPr lvl="4">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5pPr>
            <a:lvl6pPr lvl="5">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6pPr>
            <a:lvl7pPr lvl="6">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7pPr>
            <a:lvl8pPr lvl="7">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8pPr>
            <a:lvl9pPr lvl="8">
              <a:spcBef>
                <a:spcPts val="0"/>
              </a:spcBef>
              <a:buClr>
                <a:schemeClr val="accent1"/>
              </a:buClr>
              <a:buSzPct val="100000"/>
              <a:buFont typeface="Amatic SC"/>
              <a:buNone/>
              <a:defRPr b="1" sz="4200">
                <a:solidFill>
                  <a:schemeClr val="accent1"/>
                </a:solidFill>
                <a:latin typeface="Amatic SC"/>
                <a:ea typeface="Amatic SC"/>
                <a:cs typeface="Amatic SC"/>
                <a:sym typeface="Amatic SC"/>
              </a:defRPr>
            </a:lvl9pPr>
          </a:lstStyle>
          <a:p/>
        </p:txBody>
      </p:sp>
      <p:sp>
        <p:nvSpPr>
          <p:cNvPr id="7" name="Shape 7"/>
          <p:cNvSpPr txBox="1"/>
          <p:nvPr>
            <p:ph idx="1" type="body"/>
          </p:nvPr>
        </p:nvSpPr>
        <p:spPr>
          <a:xfrm>
            <a:off x="311700" y="1228675"/>
            <a:ext cx="8520600" cy="33402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Source Code Pro"/>
              <a:defRPr sz="1800">
                <a:solidFill>
                  <a:schemeClr val="dk2"/>
                </a:solidFill>
                <a:latin typeface="Source Code Pro"/>
                <a:ea typeface="Source Code Pro"/>
                <a:cs typeface="Source Code Pro"/>
                <a:sym typeface="Source Code Pro"/>
              </a:defRPr>
            </a:lvl1pPr>
            <a:lvl2pPr lvl="1">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2pPr>
            <a:lvl3pPr lvl="2">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3pPr>
            <a:lvl4pPr lvl="3">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4pPr>
            <a:lvl5pPr lvl="4">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5pPr>
            <a:lvl6pPr lvl="5">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6pPr>
            <a:lvl7pPr lvl="6">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7pPr>
            <a:lvl8pPr lvl="7">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8pPr>
            <a:lvl9pPr lvl="8">
              <a:lnSpc>
                <a:spcPct val="115000"/>
              </a:lnSpc>
              <a:spcBef>
                <a:spcPts val="0"/>
              </a:spcBef>
              <a:spcAft>
                <a:spcPts val="1600"/>
              </a:spcAft>
              <a:buClr>
                <a:schemeClr val="dk2"/>
              </a:buClr>
              <a:buFont typeface="Source Code Pro"/>
              <a:defRPr>
                <a:solidFill>
                  <a:schemeClr val="dk2"/>
                </a:solidFill>
                <a:latin typeface="Source Code Pro"/>
                <a:ea typeface="Source Code Pro"/>
                <a:cs typeface="Source Code Pro"/>
                <a:sym typeface="Source Code Pr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accent1"/>
                </a:solidFill>
                <a:latin typeface="Source Code Pro"/>
                <a:ea typeface="Source Code Pro"/>
                <a:cs typeface="Source Code Pro"/>
                <a:sym typeface="Source Code Pr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2" name="Shape 52"/>
        <p:cNvGrpSpPr/>
        <p:nvPr/>
      </p:nvGrpSpPr>
      <p:grpSpPr>
        <a:xfrm>
          <a:off x="0" y="0"/>
          <a:ext cx="0" cy="0"/>
          <a:chOff x="0" y="0"/>
          <a:chExt cx="0" cy="0"/>
        </a:xfrm>
      </p:grpSpPr>
      <p:sp>
        <p:nvSpPr>
          <p:cNvPr id="53" name="Shape 53"/>
          <p:cNvSpPr txBox="1"/>
          <p:nvPr>
            <p:ph type="title"/>
          </p:nvPr>
        </p:nvSpPr>
        <p:spPr>
          <a:xfrm>
            <a:off x="457200" y="205977"/>
            <a:ext cx="8229600" cy="857250"/>
          </a:xfrm>
          <a:prstGeom prst="rect">
            <a:avLst/>
          </a:prstGeom>
          <a:noFill/>
          <a:ln>
            <a:noFill/>
          </a:ln>
        </p:spPr>
        <p:txBody>
          <a:bodyPr anchorCtr="0" anchor="ctr" bIns="91425" lIns="91425" rIns="91425" tIns="91425"/>
          <a:lstStyle>
            <a:lvl1pPr indent="0" lvl="0" marL="0" marR="0" rtl="0" algn="ctr">
              <a:spcBef>
                <a:spcPts val="0"/>
              </a:spcBef>
              <a:spcAft>
                <a:spcPts val="0"/>
              </a:spcAft>
              <a:defRPr/>
            </a:lvl1pPr>
            <a:lvl2pPr indent="0" lvl="1" marL="0" marR="0" rtl="0" algn="ctr">
              <a:spcBef>
                <a:spcPts val="0"/>
              </a:spcBef>
              <a:spcAft>
                <a:spcPts val="0"/>
              </a:spcAft>
              <a:defRPr/>
            </a:lvl2pPr>
            <a:lvl3pPr indent="0" lvl="2" marL="0" marR="0" rtl="0" algn="ctr">
              <a:spcBef>
                <a:spcPts val="0"/>
              </a:spcBef>
              <a:spcAft>
                <a:spcPts val="0"/>
              </a:spcAft>
              <a:defRPr/>
            </a:lvl3pPr>
            <a:lvl4pPr indent="0" lvl="3" marL="0" marR="0" rtl="0" algn="ctr">
              <a:spcBef>
                <a:spcPts val="0"/>
              </a:spcBef>
              <a:spcAft>
                <a:spcPts val="0"/>
              </a:spcAft>
              <a:defRPr/>
            </a:lvl4pPr>
            <a:lvl5pPr indent="0" lvl="4" marL="0" marR="0" rtl="0" algn="ctr">
              <a:spcBef>
                <a:spcPts val="0"/>
              </a:spcBef>
              <a:spcAft>
                <a:spcPts val="0"/>
              </a:spcAft>
              <a:defRPr/>
            </a:lvl5pPr>
            <a:lvl6pPr indent="0" lvl="5" marL="457200" marR="0" rtl="0" algn="ctr">
              <a:spcBef>
                <a:spcPts val="0"/>
              </a:spcBef>
              <a:spcAft>
                <a:spcPts val="0"/>
              </a:spcAft>
              <a:defRPr/>
            </a:lvl6pPr>
            <a:lvl7pPr indent="0" lvl="6" marL="914400" marR="0" rtl="0" algn="ctr">
              <a:spcBef>
                <a:spcPts val="0"/>
              </a:spcBef>
              <a:spcAft>
                <a:spcPts val="0"/>
              </a:spcAft>
              <a:defRPr/>
            </a:lvl7pPr>
            <a:lvl8pPr indent="0" lvl="7" marL="1371600" marR="0" rtl="0" algn="ctr">
              <a:spcBef>
                <a:spcPts val="0"/>
              </a:spcBef>
              <a:spcAft>
                <a:spcPts val="0"/>
              </a:spcAft>
              <a:defRPr/>
            </a:lvl8pPr>
            <a:lvl9pPr indent="0" lvl="8" marL="1828800" marR="0" rtl="0" algn="ctr">
              <a:spcBef>
                <a:spcPts val="0"/>
              </a:spcBef>
              <a:spcAft>
                <a:spcPts val="0"/>
              </a:spcAft>
              <a:defRPr/>
            </a:lvl9pPr>
          </a:lstStyle>
          <a:p/>
        </p:txBody>
      </p:sp>
      <p:sp>
        <p:nvSpPr>
          <p:cNvPr id="54" name="Shape 54"/>
          <p:cNvSpPr txBox="1"/>
          <p:nvPr>
            <p:ph idx="1" type="body"/>
          </p:nvPr>
        </p:nvSpPr>
        <p:spPr>
          <a:xfrm>
            <a:off x="457200" y="1200150"/>
            <a:ext cx="8229600" cy="3394471"/>
          </a:xfrm>
          <a:prstGeom prst="rect">
            <a:avLst/>
          </a:prstGeom>
          <a:noFill/>
          <a:ln>
            <a:noFill/>
          </a:ln>
        </p:spPr>
        <p:txBody>
          <a:bodyPr anchorCtr="0" anchor="t" bIns="91425" lIns="91425" rIns="91425" tIns="91425"/>
          <a:lstStyle>
            <a:lvl1pPr indent="-139700" lvl="0" marL="342900" marR="0" rtl="0" algn="l">
              <a:spcBef>
                <a:spcPts val="640"/>
              </a:spcBef>
              <a:spcAft>
                <a:spcPts val="0"/>
              </a:spcAft>
              <a:buClr>
                <a:schemeClr val="dk1"/>
              </a:buClr>
              <a:buFont typeface="Arial"/>
              <a:buChar char="•"/>
              <a:defRPr/>
            </a:lvl1pPr>
            <a:lvl2pPr indent="-107950" lvl="1" marL="742950" marR="0" rtl="0" algn="l">
              <a:spcBef>
                <a:spcPts val="560"/>
              </a:spcBef>
              <a:spcAft>
                <a:spcPts val="0"/>
              </a:spcAft>
              <a:buClr>
                <a:schemeClr val="dk1"/>
              </a:buClr>
              <a:buFont typeface="Arial"/>
              <a:buChar char="–"/>
              <a:defRPr/>
            </a:lvl2pPr>
            <a:lvl3pPr indent="-76200" lvl="2" marL="1143000" marR="0" rtl="0" algn="l">
              <a:spcBef>
                <a:spcPts val="480"/>
              </a:spcBef>
              <a:spcAft>
                <a:spcPts val="0"/>
              </a:spcAft>
              <a:buClr>
                <a:schemeClr val="dk1"/>
              </a:buClr>
              <a:buFont typeface="Arial"/>
              <a:buChar char="•"/>
              <a:defRPr/>
            </a:lvl3pPr>
            <a:lvl4pPr indent="-101600" lvl="3" marL="1600200" marR="0" rtl="0" algn="l">
              <a:spcBef>
                <a:spcPts val="400"/>
              </a:spcBef>
              <a:spcAft>
                <a:spcPts val="0"/>
              </a:spcAft>
              <a:buClr>
                <a:schemeClr val="dk1"/>
              </a:buClr>
              <a:buFont typeface="Arial"/>
              <a:buChar char="–"/>
              <a:defRPr/>
            </a:lvl4pPr>
            <a:lvl5pPr indent="-101600" lvl="4" marL="2057400" marR="0" rtl="0" algn="l">
              <a:spcBef>
                <a:spcPts val="400"/>
              </a:spcBef>
              <a:spcAft>
                <a:spcPts val="0"/>
              </a:spcAft>
              <a:buClr>
                <a:schemeClr val="dk1"/>
              </a:buClr>
              <a:buFont typeface="Arial"/>
              <a:buChar char="»"/>
              <a:defRPr/>
            </a:lvl5pPr>
            <a:lvl6pPr indent="-114300" lvl="5" marL="2514600" marR="0" rtl="0" algn="l">
              <a:lnSpc>
                <a:spcPct val="90000"/>
              </a:lnSpc>
              <a:spcBef>
                <a:spcPts val="500"/>
              </a:spcBef>
              <a:buClr>
                <a:schemeClr val="dk1"/>
              </a:buClr>
              <a:buFont typeface="Arial"/>
              <a:buChar char="•"/>
              <a:defRPr/>
            </a:lvl6pPr>
            <a:lvl7pPr indent="-114300" lvl="6" marL="2971800" marR="0" rtl="0" algn="l">
              <a:lnSpc>
                <a:spcPct val="90000"/>
              </a:lnSpc>
              <a:spcBef>
                <a:spcPts val="500"/>
              </a:spcBef>
              <a:buClr>
                <a:schemeClr val="dk1"/>
              </a:buClr>
              <a:buFont typeface="Arial"/>
              <a:buChar char="•"/>
              <a:defRPr/>
            </a:lvl7pPr>
            <a:lvl8pPr indent="-114300" lvl="7" marL="3429000" marR="0" rtl="0" algn="l">
              <a:lnSpc>
                <a:spcPct val="90000"/>
              </a:lnSpc>
              <a:spcBef>
                <a:spcPts val="500"/>
              </a:spcBef>
              <a:buClr>
                <a:schemeClr val="dk1"/>
              </a:buClr>
              <a:buFont typeface="Arial"/>
              <a:buChar char="•"/>
              <a:defRPr/>
            </a:lvl8pPr>
            <a:lvl9pPr indent="-114300" lvl="8" marL="3886200" marR="0" rtl="0" algn="l">
              <a:lnSpc>
                <a:spcPct val="90000"/>
              </a:lnSpc>
              <a:spcBef>
                <a:spcPts val="500"/>
              </a:spcBef>
              <a:buClr>
                <a:schemeClr val="dk1"/>
              </a:buClr>
              <a:buFont typeface="Arial"/>
              <a:buChar char="•"/>
              <a:defRPr/>
            </a:lvl9pPr>
          </a:lstStyle>
          <a:p/>
        </p:txBody>
      </p:sp>
      <p:sp>
        <p:nvSpPr>
          <p:cNvPr id="55" name="Shape 55"/>
          <p:cNvSpPr txBox="1"/>
          <p:nvPr>
            <p:ph idx="10" type="dt"/>
          </p:nvPr>
        </p:nvSpPr>
        <p:spPr>
          <a:xfrm>
            <a:off x="457200" y="4683918"/>
            <a:ext cx="2133599"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6" name="Shape 56"/>
          <p:cNvSpPr txBox="1"/>
          <p:nvPr>
            <p:ph idx="11" type="ftr"/>
          </p:nvPr>
        </p:nvSpPr>
        <p:spPr>
          <a:xfrm>
            <a:off x="3124200" y="4683918"/>
            <a:ext cx="2895600" cy="357187"/>
          </a:xfrm>
          <a:prstGeom prst="rect">
            <a:avLst/>
          </a:prstGeom>
          <a:noFill/>
          <a:ln>
            <a:noFill/>
          </a:ln>
        </p:spPr>
        <p:txBody>
          <a:bodyPr anchorCtr="0" anchor="t" bIns="91425" lIns="91425" rIns="91425" tIns="91425"/>
          <a:lstStyle>
            <a:lvl1pPr indent="0" lvl="0" marL="0" marR="0" rtl="0" algn="l">
              <a:spcBef>
                <a:spcPts val="0"/>
              </a:spcBef>
              <a:defRPr/>
            </a:lvl1pPr>
            <a:lvl2pPr indent="0" lvl="1" marL="457200" marR="0" rtl="0" algn="l">
              <a:spcBef>
                <a:spcPts val="0"/>
              </a:spcBef>
              <a:defRPr/>
            </a:lvl2pPr>
            <a:lvl3pPr indent="0" lvl="2" marL="914400" marR="0" rtl="0" algn="l">
              <a:spcBef>
                <a:spcPts val="0"/>
              </a:spcBef>
              <a:defRPr/>
            </a:lvl3pPr>
            <a:lvl4pPr indent="0" lvl="3" marL="1371600" marR="0" rtl="0" algn="l">
              <a:spcBef>
                <a:spcPts val="0"/>
              </a:spcBef>
              <a:defRPr/>
            </a:lvl4pPr>
            <a:lvl5pPr indent="0" lvl="4" marL="1828800" marR="0" rtl="0" algn="l">
              <a:spcBef>
                <a:spcPts val="0"/>
              </a:spcBef>
              <a:defRPr/>
            </a:lvl5pPr>
            <a:lvl6pPr indent="0" lvl="5" marL="2286000" marR="0" rtl="0" algn="l">
              <a:spcBef>
                <a:spcPts val="0"/>
              </a:spcBef>
              <a:defRPr/>
            </a:lvl6pPr>
            <a:lvl7pPr indent="0" lvl="6" marL="2743200" marR="0" rtl="0" algn="l">
              <a:spcBef>
                <a:spcPts val="0"/>
              </a:spcBef>
              <a:defRPr/>
            </a:lvl7pPr>
            <a:lvl8pPr indent="0" lvl="7" marL="3200400" marR="0" rtl="0" algn="l">
              <a:spcBef>
                <a:spcPts val="0"/>
              </a:spcBef>
              <a:defRPr/>
            </a:lvl8pPr>
            <a:lvl9pPr indent="0" lvl="8" marL="3657600" marR="0" rtl="0" algn="l">
              <a:spcBef>
                <a:spcPts val="0"/>
              </a:spcBef>
              <a:defRPr/>
            </a:lvl9pPr>
          </a:lstStyle>
          <a:p/>
        </p:txBody>
      </p:sp>
      <p:sp>
        <p:nvSpPr>
          <p:cNvPr id="57" name="Shape 57"/>
          <p:cNvSpPr txBox="1"/>
          <p:nvPr>
            <p:ph idx="12" type="sldNum"/>
          </p:nvPr>
        </p:nvSpPr>
        <p:spPr>
          <a:xfrm>
            <a:off x="6553200" y="4683918"/>
            <a:ext cx="2133599" cy="357187"/>
          </a:xfrm>
          <a:prstGeom prst="rect">
            <a:avLst/>
          </a:prstGeom>
          <a:noFill/>
          <a:ln>
            <a:noFill/>
          </a:ln>
        </p:spPr>
        <p:txBody>
          <a:bodyPr anchorCtr="0" anchor="t" bIns="45700" lIns="91425" rIns="91425" tIns="45700">
            <a:noAutofit/>
          </a:bodyPr>
          <a:lstStyle/>
          <a:p>
            <a:pPr indent="0" lvl="0" marL="0" marR="0" rtl="0" algn="r">
              <a:lnSpc>
                <a:spcPct val="100000"/>
              </a:lnSpc>
              <a:spcBef>
                <a:spcPts val="0"/>
              </a:spcBef>
              <a:spcAft>
                <a:spcPts val="0"/>
              </a:spcAft>
              <a:buClr>
                <a:schemeClr val="dk1"/>
              </a:buClr>
              <a:buSzPct val="25000"/>
              <a:buFont typeface="Arial"/>
              <a:buNone/>
            </a:pPr>
            <a:fld id="{00000000-1234-1234-1234-123412341234}" type="slidenum">
              <a:rPr b="0" i="0" lang="en" sz="1400" u="none" cap="none" strike="noStrike">
                <a:solidFill>
                  <a:schemeClr val="dk1"/>
                </a:solidFill>
                <a:latin typeface="Arial"/>
                <a:ea typeface="Arial"/>
                <a:cs typeface="Arial"/>
                <a:sym typeface="Arial"/>
              </a:rPr>
              <a:t>‹#›</a:t>
            </a:fld>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2.png"/><Relationship Id="rId4" Type="http://schemas.openxmlformats.org/officeDocument/2006/relationships/image" Target="../media/image0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05.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0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0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0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07.png"/><Relationship Id="rId4" Type="http://schemas.openxmlformats.org/officeDocument/2006/relationships/image" Target="../media/image0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09.png"/><Relationship Id="rId4" Type="http://schemas.openxmlformats.org/officeDocument/2006/relationships/image" Target="../media/image0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0.png"/><Relationship Id="rId4" Type="http://schemas.openxmlformats.org/officeDocument/2006/relationships/image" Target="../media/image0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08.png"/><Relationship Id="rId4" Type="http://schemas.openxmlformats.org/officeDocument/2006/relationships/image" Target="../media/image0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0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xml"/><Relationship Id="rId3" Type="http://schemas.openxmlformats.org/officeDocument/2006/relationships/hyperlink" Target="http://youtube.com/v/eG00mM8QEGk" TargetMode="External"/><Relationship Id="rId4" Type="http://schemas.openxmlformats.org/officeDocument/2006/relationships/image" Target="../media/image03.jpg"/><Relationship Id="rId5" Type="http://schemas.openxmlformats.org/officeDocument/2006/relationships/image" Target="../media/image0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1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0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0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hyperlink" Target="http://www.poynter.org/2016/8-writing-lessons-from-michelle-obamas-dnc-speech/423307/" TargetMode="External"/><Relationship Id="rId4" Type="http://schemas.openxmlformats.org/officeDocument/2006/relationships/image" Target="../media/image13.png"/><Relationship Id="rId5" Type="http://schemas.openxmlformats.org/officeDocument/2006/relationships/image" Target="../media/image0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16.png"/><Relationship Id="rId4" Type="http://schemas.openxmlformats.org/officeDocument/2006/relationships/image" Target="../media/image0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00.png"/><Relationship Id="rId4" Type="http://schemas.openxmlformats.org/officeDocument/2006/relationships/image" Target="../media/image0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01.png"/><Relationship Id="rId4" Type="http://schemas.openxmlformats.org/officeDocument/2006/relationships/image" Target="../media/image0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02.jpg"/><Relationship Id="rId4"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4.png"/><Relationship Id="rId4" Type="http://schemas.openxmlformats.org/officeDocument/2006/relationships/image" Target="../media/image0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06.png"/><Relationship Id="rId4" Type="http://schemas.openxmlformats.org/officeDocument/2006/relationships/image" Target="../media/image0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4.png"/><Relationship Id="rId4" Type="http://schemas.openxmlformats.org/officeDocument/2006/relationships/image" Target="../media/image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4.png"/><Relationship Id="rId4" Type="http://schemas.openxmlformats.org/officeDocument/2006/relationships/image" Target="../media/image0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rgbClr val="783F04"/>
        </a:solidFill>
      </p:bgPr>
    </p:bg>
    <p:spTree>
      <p:nvGrpSpPr>
        <p:cNvPr id="130" name="Shape 130"/>
        <p:cNvGrpSpPr/>
        <p:nvPr/>
      </p:nvGrpSpPr>
      <p:grpSpPr>
        <a:xfrm>
          <a:off x="0" y="0"/>
          <a:ext cx="0" cy="0"/>
          <a:chOff x="0" y="0"/>
          <a:chExt cx="0" cy="0"/>
        </a:xfrm>
      </p:grpSpPr>
      <p:sp>
        <p:nvSpPr>
          <p:cNvPr id="131" name="Shape 131"/>
          <p:cNvSpPr txBox="1"/>
          <p:nvPr>
            <p:ph type="ctrTitle"/>
          </p:nvPr>
        </p:nvSpPr>
        <p:spPr>
          <a:xfrm>
            <a:off x="311700" y="392150"/>
            <a:ext cx="8520600" cy="2690400"/>
          </a:xfrm>
          <a:prstGeom prst="rect">
            <a:avLst/>
          </a:prstGeom>
        </p:spPr>
        <p:txBody>
          <a:bodyPr anchorCtr="0" anchor="ctr" bIns="91425" lIns="91425" rIns="91425" tIns="91425">
            <a:noAutofit/>
          </a:bodyPr>
          <a:lstStyle/>
          <a:p>
            <a:pPr lvl="0">
              <a:spcBef>
                <a:spcPts val="0"/>
              </a:spcBef>
              <a:buNone/>
            </a:pPr>
            <a:r>
              <a:rPr lang="en"/>
              <a:t>Finding a Topic Mini-Unit</a:t>
            </a:r>
          </a:p>
        </p:txBody>
      </p:sp>
      <p:sp>
        <p:nvSpPr>
          <p:cNvPr id="132" name="Shape 132"/>
          <p:cNvSpPr txBox="1"/>
          <p:nvPr>
            <p:ph idx="1" type="subTitle"/>
          </p:nvPr>
        </p:nvSpPr>
        <p:spPr>
          <a:xfrm>
            <a:off x="311700" y="3890400"/>
            <a:ext cx="8520600" cy="706200"/>
          </a:xfrm>
          <a:prstGeom prst="rect">
            <a:avLst/>
          </a:prstGeom>
        </p:spPr>
        <p:txBody>
          <a:bodyPr anchorCtr="0" anchor="ctr" bIns="91425" lIns="91425" rIns="91425" tIns="91425">
            <a:noAutofit/>
          </a:bodyPr>
          <a:lstStyle/>
          <a:p>
            <a:pPr lvl="0">
              <a:spcBef>
                <a:spcPts val="0"/>
              </a:spcBef>
              <a:buNone/>
            </a:pPr>
            <a:r>
              <a:rPr lang="en"/>
              <a:t>A CRWP and L2P 2.0 Collaboration</a:t>
            </a:r>
          </a:p>
          <a:p>
            <a:pPr lvl="0">
              <a:spcBef>
                <a:spcPts val="0"/>
              </a:spcBef>
              <a:buNone/>
            </a:pPr>
            <a:r>
              <a:rPr lang="en"/>
              <a:t>brought to you by the Ozarks Writing Project</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x="0" y="0"/>
          <a:ext cx="0" cy="0"/>
          <a:chOff x="0" y="0"/>
          <a:chExt cx="0" cy="0"/>
        </a:xfrm>
      </p:grpSpPr>
      <p:sp>
        <p:nvSpPr>
          <p:cNvPr id="204" name="Shape 204"/>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Finding a Topic A: Quicklist</a:t>
            </a:r>
          </a:p>
        </p:txBody>
      </p:sp>
      <p:sp>
        <p:nvSpPr>
          <p:cNvPr id="205" name="Shape 205"/>
          <p:cNvSpPr txBox="1"/>
          <p:nvPr>
            <p:ph idx="1" type="body"/>
          </p:nvPr>
        </p:nvSpPr>
        <p:spPr>
          <a:xfrm>
            <a:off x="311700" y="1228675"/>
            <a:ext cx="3999900" cy="3340200"/>
          </a:xfrm>
          <a:prstGeom prst="rect">
            <a:avLst/>
          </a:prstGeom>
        </p:spPr>
        <p:txBody>
          <a:bodyPr anchorCtr="0" anchor="t" bIns="91425" lIns="91425" rIns="91425" tIns="91425">
            <a:noAutofit/>
          </a:bodyPr>
          <a:lstStyle/>
          <a:p>
            <a:pPr lvl="0">
              <a:spcBef>
                <a:spcPts val="0"/>
              </a:spcBef>
              <a:buNone/>
            </a:pPr>
            <a:r>
              <a:t/>
            </a:r>
            <a:endParaRPr/>
          </a:p>
        </p:txBody>
      </p:sp>
      <p:sp>
        <p:nvSpPr>
          <p:cNvPr id="206" name="Shape 206"/>
          <p:cNvSpPr txBox="1"/>
          <p:nvPr>
            <p:ph idx="2" type="body"/>
          </p:nvPr>
        </p:nvSpPr>
        <p:spPr>
          <a:xfrm>
            <a:off x="3557250" y="1228675"/>
            <a:ext cx="5410500" cy="3340200"/>
          </a:xfrm>
          <a:prstGeom prst="rect">
            <a:avLst/>
          </a:prstGeom>
        </p:spPr>
        <p:txBody>
          <a:bodyPr anchorCtr="0" anchor="t" bIns="91425" lIns="91425" rIns="91425" tIns="91425">
            <a:noAutofit/>
          </a:bodyPr>
          <a:lstStyle/>
          <a:p>
            <a:pPr lvl="0">
              <a:spcBef>
                <a:spcPts val="0"/>
              </a:spcBef>
              <a:buNone/>
            </a:pPr>
            <a:r>
              <a:rPr lang="en"/>
              <a:t>1-2: two issues that affect you personally</a:t>
            </a:r>
          </a:p>
          <a:p>
            <a:pPr lvl="0">
              <a:spcBef>
                <a:spcPts val="0"/>
              </a:spcBef>
              <a:buNone/>
            </a:pPr>
            <a:r>
              <a:rPr lang="en"/>
              <a:t>3-4: two issues that affect your community</a:t>
            </a:r>
          </a:p>
          <a:p>
            <a:pPr lvl="0">
              <a:spcBef>
                <a:spcPts val="0"/>
              </a:spcBef>
              <a:buNone/>
            </a:pPr>
            <a:r>
              <a:rPr lang="en"/>
              <a:t>5-6: two issues that are important to the nation</a:t>
            </a:r>
          </a:p>
          <a:p>
            <a:pPr lvl="0">
              <a:spcBef>
                <a:spcPts val="0"/>
              </a:spcBef>
              <a:buNone/>
            </a:pPr>
            <a:r>
              <a:rPr lang="en"/>
              <a:t>7-8: two things we should stop from happening in this world</a:t>
            </a:r>
          </a:p>
          <a:p>
            <a:pPr lvl="0">
              <a:spcBef>
                <a:spcPts val="0"/>
              </a:spcBef>
              <a:buNone/>
            </a:pPr>
            <a:r>
              <a:rPr lang="en"/>
              <a:t>9-10: two things we start doing in the world</a:t>
            </a:r>
          </a:p>
        </p:txBody>
      </p:sp>
      <p:pic>
        <p:nvPicPr>
          <p:cNvPr id="207" name="Shape 207"/>
          <p:cNvPicPr preferRelativeResize="0"/>
          <p:nvPr/>
        </p:nvPicPr>
        <p:blipFill>
          <a:blip r:embed="rId3">
            <a:alphaModFix/>
          </a:blip>
          <a:stretch>
            <a:fillRect/>
          </a:stretch>
        </p:blipFill>
        <p:spPr>
          <a:xfrm>
            <a:off x="311700" y="1178825"/>
            <a:ext cx="3198450" cy="3422000"/>
          </a:xfrm>
          <a:prstGeom prst="rect">
            <a:avLst/>
          </a:prstGeom>
          <a:noFill/>
          <a:ln>
            <a:noFill/>
          </a:ln>
        </p:spPr>
      </p:pic>
      <p:pic>
        <p:nvPicPr>
          <p:cNvPr descr="OWP_Logo_Hori.png" id="208" name="Shape 20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0" st="0"/>
                                            </p:txEl>
                                          </p:spTgt>
                                        </p:tgtEl>
                                        <p:attrNameLst>
                                          <p:attrName>style.visibility</p:attrName>
                                        </p:attrNameLst>
                                      </p:cBhvr>
                                      <p:to>
                                        <p:strVal val="visible"/>
                                      </p:to>
                                    </p:set>
                                    <p:animEffect filter="fade" transition="in">
                                      <p:cBhvr>
                                        <p:cTn dur="1000"/>
                                        <p:tgtEl>
                                          <p:spTgt spid="20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1" st="1"/>
                                            </p:txEl>
                                          </p:spTgt>
                                        </p:tgtEl>
                                        <p:attrNameLst>
                                          <p:attrName>style.visibility</p:attrName>
                                        </p:attrNameLst>
                                      </p:cBhvr>
                                      <p:to>
                                        <p:strVal val="visible"/>
                                      </p:to>
                                    </p:set>
                                    <p:animEffect filter="fade" transition="in">
                                      <p:cBhvr>
                                        <p:cTn dur="1000"/>
                                        <p:tgtEl>
                                          <p:spTgt spid="20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2" st="2"/>
                                            </p:txEl>
                                          </p:spTgt>
                                        </p:tgtEl>
                                        <p:attrNameLst>
                                          <p:attrName>style.visibility</p:attrName>
                                        </p:attrNameLst>
                                      </p:cBhvr>
                                      <p:to>
                                        <p:strVal val="visible"/>
                                      </p:to>
                                    </p:set>
                                    <p:animEffect filter="fade" transition="in">
                                      <p:cBhvr>
                                        <p:cTn dur="1000"/>
                                        <p:tgtEl>
                                          <p:spTgt spid="20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3" st="3"/>
                                            </p:txEl>
                                          </p:spTgt>
                                        </p:tgtEl>
                                        <p:attrNameLst>
                                          <p:attrName>style.visibility</p:attrName>
                                        </p:attrNameLst>
                                      </p:cBhvr>
                                      <p:to>
                                        <p:strVal val="visible"/>
                                      </p:to>
                                    </p:set>
                                    <p:animEffect filter="fade" transition="in">
                                      <p:cBhvr>
                                        <p:cTn dur="1000"/>
                                        <p:tgtEl>
                                          <p:spTgt spid="20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06">
                                            <p:txEl>
                                              <p:pRg end="4" st="4"/>
                                            </p:txEl>
                                          </p:spTgt>
                                        </p:tgtEl>
                                        <p:attrNameLst>
                                          <p:attrName>style.visibility</p:attrName>
                                        </p:attrNameLst>
                                      </p:cBhvr>
                                      <p:to>
                                        <p:strVal val="visible"/>
                                      </p:to>
                                    </p:set>
                                    <p:animEffect filter="fade" transition="in">
                                      <p:cBhvr>
                                        <p:cTn dur="1000"/>
                                        <p:tgtEl>
                                          <p:spTgt spid="206">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2" name="Shape 212"/>
        <p:cNvGrpSpPr/>
        <p:nvPr/>
      </p:nvGrpSpPr>
      <p:grpSpPr>
        <a:xfrm>
          <a:off x="0" y="0"/>
          <a:ext cx="0" cy="0"/>
          <a:chOff x="0" y="0"/>
          <a:chExt cx="0" cy="0"/>
        </a:xfrm>
      </p:grpSpPr>
      <p:sp>
        <p:nvSpPr>
          <p:cNvPr id="213" name="Shape 21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Finding a Topic B: Headline search</a:t>
            </a:r>
          </a:p>
        </p:txBody>
      </p:sp>
      <p:sp>
        <p:nvSpPr>
          <p:cNvPr id="214" name="Shape 214"/>
          <p:cNvSpPr txBox="1"/>
          <p:nvPr>
            <p:ph idx="1" type="body"/>
          </p:nvPr>
        </p:nvSpPr>
        <p:spPr>
          <a:xfrm>
            <a:off x="311700" y="1228675"/>
            <a:ext cx="3999900" cy="3340200"/>
          </a:xfrm>
          <a:prstGeom prst="rect">
            <a:avLst/>
          </a:prstGeom>
        </p:spPr>
        <p:txBody>
          <a:bodyPr anchorCtr="0" anchor="t" bIns="91425" lIns="91425" rIns="91425" tIns="91425">
            <a:noAutofit/>
          </a:bodyPr>
          <a:lstStyle/>
          <a:p>
            <a:pPr lvl="0">
              <a:spcBef>
                <a:spcPts val="0"/>
              </a:spcBef>
              <a:buNone/>
            </a:pPr>
            <a:r>
              <a:rPr lang="en" sz="1800"/>
              <a:t>Look through newspapers, magazines or digital collections and create a list of issues.</a:t>
            </a:r>
          </a:p>
          <a:p>
            <a:pPr lvl="0">
              <a:spcBef>
                <a:spcPts val="0"/>
              </a:spcBef>
              <a:buNone/>
            </a:pPr>
            <a:r>
              <a:t/>
            </a:r>
            <a:endParaRPr sz="1800"/>
          </a:p>
          <a:p>
            <a:pPr lvl="0">
              <a:spcBef>
                <a:spcPts val="0"/>
              </a:spcBef>
              <a:spcAft>
                <a:spcPts val="0"/>
              </a:spcAft>
              <a:buNone/>
            </a:pPr>
            <a:r>
              <a:rPr lang="en" sz="1800"/>
              <a:t>Two online sources:</a:t>
            </a:r>
          </a:p>
          <a:p>
            <a:pPr lvl="0">
              <a:spcBef>
                <a:spcPts val="0"/>
              </a:spcBef>
              <a:buNone/>
            </a:pPr>
            <a:r>
              <a:rPr lang="en" sz="1800"/>
              <a:t>NYTimes Room for Debate</a:t>
            </a:r>
            <a:br>
              <a:rPr lang="en" sz="1800"/>
            </a:br>
            <a:r>
              <a:rPr lang="en" sz="1800"/>
              <a:t>KQED Do Now</a:t>
            </a:r>
          </a:p>
        </p:txBody>
      </p:sp>
      <p:pic>
        <p:nvPicPr>
          <p:cNvPr descr="OWP_Logo_Hori.png" id="215" name="Shape 215"/>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pic>
        <p:nvPicPr>
          <p:cNvPr id="216" name="Shape 216"/>
          <p:cNvPicPr preferRelativeResize="0"/>
          <p:nvPr/>
        </p:nvPicPr>
        <p:blipFill>
          <a:blip r:embed="rId4">
            <a:alphaModFix/>
          </a:blip>
          <a:stretch>
            <a:fillRect/>
          </a:stretch>
        </p:blipFill>
        <p:spPr>
          <a:xfrm>
            <a:off x="4832387" y="1228662"/>
            <a:ext cx="3476625" cy="1895475"/>
          </a:xfrm>
          <a:prstGeom prst="rect">
            <a:avLst/>
          </a:prstGeom>
          <a:noFill/>
          <a:ln>
            <a:noFill/>
          </a:ln>
        </p:spPr>
      </p:pic>
      <p:sp>
        <p:nvSpPr>
          <p:cNvPr id="217" name="Shape 217"/>
          <p:cNvSpPr txBox="1"/>
          <p:nvPr>
            <p:ph idx="2" type="body"/>
          </p:nvPr>
        </p:nvSpPr>
        <p:spPr>
          <a:xfrm>
            <a:off x="4832400" y="1228675"/>
            <a:ext cx="3999900" cy="3340200"/>
          </a:xfrm>
          <a:prstGeom prst="rect">
            <a:avLst/>
          </a:prstGeom>
        </p:spPr>
        <p:txBody>
          <a:bodyPr anchorCtr="0" anchor="t" bIns="91425" lIns="91425" rIns="91425" tIns="91425">
            <a:noAutofit/>
          </a:bodyPr>
          <a:lstStyle/>
          <a:p>
            <a:pPr lvl="0">
              <a:spcBef>
                <a:spcPts val="0"/>
              </a:spcBef>
              <a:buNone/>
            </a:pPr>
            <a:r>
              <a:t/>
            </a:r>
            <a:endParaRPr/>
          </a:p>
        </p:txBody>
      </p:sp>
      <p:cxnSp>
        <p:nvCxnSpPr>
          <p:cNvPr id="218" name="Shape 218"/>
          <p:cNvCxnSpPr>
            <a:stCxn id="214" idx="1"/>
            <a:endCxn id="214" idx="3"/>
          </p:cNvCxnSpPr>
          <p:nvPr/>
        </p:nvCxnSpPr>
        <p:spPr>
          <a:xfrm>
            <a:off x="311700" y="2898775"/>
            <a:ext cx="3999900" cy="0"/>
          </a:xfrm>
          <a:prstGeom prst="straightConnector1">
            <a:avLst/>
          </a:prstGeom>
          <a:noFill/>
          <a:ln cap="flat" cmpd="sng" w="9525">
            <a:solidFill>
              <a:schemeClr val="dk2"/>
            </a:solidFill>
            <a:prstDash val="solid"/>
            <a:round/>
            <a:headEnd len="lg" w="lg" type="none"/>
            <a:tailEnd len="lg" w="lg" type="none"/>
          </a:ln>
        </p:spPr>
      </p:cxn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2" name="Shape 222"/>
        <p:cNvGrpSpPr/>
        <p:nvPr/>
      </p:nvGrpSpPr>
      <p:grpSpPr>
        <a:xfrm>
          <a:off x="0" y="0"/>
          <a:ext cx="0" cy="0"/>
          <a:chOff x="0" y="0"/>
          <a:chExt cx="0" cy="0"/>
        </a:xfrm>
      </p:grpSpPr>
      <p:sp>
        <p:nvSpPr>
          <p:cNvPr id="223" name="Shape 22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Choose a Topic: Pick Three and quickwrite</a:t>
            </a:r>
          </a:p>
        </p:txBody>
      </p:sp>
      <p:sp>
        <p:nvSpPr>
          <p:cNvPr id="224" name="Shape 224"/>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381000" lvl="0" marL="457200" rtl="0">
              <a:spcBef>
                <a:spcPts val="0"/>
              </a:spcBef>
              <a:buSzPct val="100000"/>
            </a:pPr>
            <a:r>
              <a:rPr lang="en" sz="2400"/>
              <a:t>This issue matters to me because…</a:t>
            </a:r>
          </a:p>
          <a:p>
            <a:pPr indent="-381000" lvl="0" marL="457200" rtl="0">
              <a:spcBef>
                <a:spcPts val="0"/>
              </a:spcBef>
              <a:buSzPct val="100000"/>
            </a:pPr>
            <a:r>
              <a:rPr lang="en" sz="2400"/>
              <a:t>This issue matters to the world around me…</a:t>
            </a:r>
          </a:p>
          <a:p>
            <a:pPr indent="-381000" lvl="0" marL="457200">
              <a:spcBef>
                <a:spcPts val="0"/>
              </a:spcBef>
              <a:buSzPct val="100000"/>
            </a:pPr>
            <a:r>
              <a:rPr lang="en" sz="2400"/>
              <a:t>Others in the world might think...</a:t>
            </a:r>
          </a:p>
        </p:txBody>
      </p:sp>
      <p:pic>
        <p:nvPicPr>
          <p:cNvPr descr="OWP_Logo_Hori.png" id="225" name="Shape 225"/>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9" name="Shape 229"/>
        <p:cNvGrpSpPr/>
        <p:nvPr/>
      </p:nvGrpSpPr>
      <p:grpSpPr>
        <a:xfrm>
          <a:off x="0" y="0"/>
          <a:ext cx="0" cy="0"/>
          <a:chOff x="0" y="0"/>
          <a:chExt cx="0" cy="0"/>
        </a:xfrm>
      </p:grpSpPr>
      <p:sp>
        <p:nvSpPr>
          <p:cNvPr id="230" name="Shape 230"/>
          <p:cNvSpPr txBox="1"/>
          <p:nvPr>
            <p:ph type="title"/>
          </p:nvPr>
        </p:nvSpPr>
        <p:spPr>
          <a:xfrm>
            <a:off x="311700" y="292850"/>
            <a:ext cx="8520600" cy="801000"/>
          </a:xfrm>
          <a:prstGeom prst="rect">
            <a:avLst/>
          </a:prstGeom>
        </p:spPr>
        <p:txBody>
          <a:bodyPr anchorCtr="0" anchor="t" bIns="91425" lIns="91425" rIns="91425" tIns="91425">
            <a:noAutofit/>
          </a:bodyPr>
          <a:lstStyle/>
          <a:p>
            <a:pPr lvl="0" rtl="0">
              <a:spcBef>
                <a:spcPts val="0"/>
              </a:spcBef>
              <a:buNone/>
            </a:pPr>
            <a:r>
              <a:rPr lang="en"/>
              <a:t>Finding sources</a:t>
            </a:r>
          </a:p>
        </p:txBody>
      </p:sp>
      <p:sp>
        <p:nvSpPr>
          <p:cNvPr id="231" name="Shape 231"/>
          <p:cNvSpPr txBox="1"/>
          <p:nvPr>
            <p:ph idx="1" type="body"/>
          </p:nvPr>
        </p:nvSpPr>
        <p:spPr>
          <a:xfrm>
            <a:off x="1648899" y="1289225"/>
            <a:ext cx="7183200" cy="3340200"/>
          </a:xfrm>
          <a:prstGeom prst="rect">
            <a:avLst/>
          </a:prstGeom>
        </p:spPr>
        <p:txBody>
          <a:bodyPr anchorCtr="0" anchor="t" bIns="91425" lIns="91425" rIns="91425" tIns="91425">
            <a:noAutofit/>
          </a:bodyPr>
          <a:lstStyle/>
          <a:p>
            <a:pPr lvl="0" rtl="0">
              <a:spcBef>
                <a:spcPts val="0"/>
              </a:spcBef>
              <a:buNone/>
            </a:pPr>
            <a:r>
              <a:t/>
            </a:r>
            <a:endParaRPr/>
          </a:p>
        </p:txBody>
      </p:sp>
      <p:sp>
        <p:nvSpPr>
          <p:cNvPr id="232" name="Shape 232"/>
          <p:cNvSpPr/>
          <p:nvPr/>
        </p:nvSpPr>
        <p:spPr>
          <a:xfrm>
            <a:off x="149200" y="2402925"/>
            <a:ext cx="1499700" cy="8481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33" name="Shape 233"/>
          <p:cNvSpPr txBox="1"/>
          <p:nvPr/>
        </p:nvSpPr>
        <p:spPr>
          <a:xfrm>
            <a:off x="149200" y="2593112"/>
            <a:ext cx="1319100" cy="423900"/>
          </a:xfrm>
          <a:prstGeom prst="rect">
            <a:avLst/>
          </a:prstGeom>
          <a:noFill/>
          <a:ln>
            <a:noFill/>
          </a:ln>
        </p:spPr>
        <p:txBody>
          <a:bodyPr anchorCtr="0" anchor="t" bIns="91425" lIns="91425" rIns="91425" tIns="91425">
            <a:noAutofit/>
          </a:bodyPr>
          <a:lstStyle/>
          <a:p>
            <a:pPr lvl="0" rtl="0">
              <a:spcBef>
                <a:spcPts val="0"/>
              </a:spcBef>
              <a:buNone/>
            </a:pPr>
            <a:r>
              <a:rPr lang="en" sz="1200"/>
              <a:t>Quickwrite Questions</a:t>
            </a:r>
          </a:p>
        </p:txBody>
      </p:sp>
      <p:pic>
        <p:nvPicPr>
          <p:cNvPr descr="OWP_Logo_Hori.png" id="234" name="Shape 234"/>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graphicFrame>
        <p:nvGraphicFramePr>
          <p:cNvPr id="235" name="Shape 235"/>
          <p:cNvGraphicFramePr/>
          <p:nvPr/>
        </p:nvGraphicFramePr>
        <p:xfrm>
          <a:off x="1621000" y="2031575"/>
          <a:ext cx="3000000" cy="3000000"/>
        </p:xfrm>
        <a:graphic>
          <a:graphicData uri="http://schemas.openxmlformats.org/drawingml/2006/table">
            <a:tbl>
              <a:tblPr>
                <a:noFill/>
                <a:tableStyleId>{1427165A-1CD9-4A12-B1D1-DCACFEB29887}</a:tableStyleId>
              </a:tblPr>
              <a:tblGrid>
                <a:gridCol w="3619500"/>
                <a:gridCol w="3619500"/>
              </a:tblGrid>
              <a:tr h="381000">
                <a:tc>
                  <a:txBody>
                    <a:bodyPr>
                      <a:noAutofit/>
                    </a:bodyPr>
                    <a:lstStyle/>
                    <a:p>
                      <a:pPr lvl="0">
                        <a:spcBef>
                          <a:spcPts val="0"/>
                        </a:spcBef>
                        <a:buNone/>
                      </a:pPr>
                      <a:r>
                        <a:rPr lang="en" sz="1800"/>
                        <a:t>From the Quick Write</a:t>
                      </a:r>
                    </a:p>
                  </a:txBody>
                  <a:tcPr marT="91425" marB="91425" marR="91425" marL="91425"/>
                </a:tc>
                <a:tc>
                  <a:txBody>
                    <a:bodyPr>
                      <a:noAutofit/>
                    </a:bodyPr>
                    <a:lstStyle/>
                    <a:p>
                      <a:pPr lvl="0">
                        <a:spcBef>
                          <a:spcPts val="0"/>
                        </a:spcBef>
                        <a:buNone/>
                      </a:pPr>
                      <a:r>
                        <a:rPr lang="en" sz="1800"/>
                        <a:t>Researchable Questions</a:t>
                      </a:r>
                    </a:p>
                  </a:txBody>
                  <a:tcPr marT="91425" marB="91425" marR="91425" marL="91425"/>
                </a:tc>
              </a:tr>
              <a:tr h="381000">
                <a:tc>
                  <a:txBody>
                    <a:bodyPr>
                      <a:noAutofit/>
                    </a:bodyPr>
                    <a:lstStyle/>
                    <a:p>
                      <a:pPr indent="-317500" lvl="0" marL="457200" rtl="0">
                        <a:lnSpc>
                          <a:spcPct val="115000"/>
                        </a:lnSpc>
                        <a:spcBef>
                          <a:spcPts val="0"/>
                        </a:spcBef>
                        <a:spcAft>
                          <a:spcPts val="1600"/>
                        </a:spcAft>
                        <a:buClr>
                          <a:schemeClr val="dk2"/>
                        </a:buClr>
                        <a:buSzPct val="100000"/>
                        <a:buFont typeface="Source Code Pro"/>
                      </a:pPr>
                      <a:r>
                        <a:rPr lang="en">
                          <a:solidFill>
                            <a:schemeClr val="dk2"/>
                          </a:solidFill>
                          <a:latin typeface="Source Code Pro"/>
                          <a:ea typeface="Source Code Pro"/>
                          <a:cs typeface="Source Code Pro"/>
                          <a:sym typeface="Source Code Pro"/>
                        </a:rPr>
                        <a:t>This issue matters to me because…</a:t>
                      </a:r>
                    </a:p>
                    <a:p>
                      <a:pPr indent="-317500" lvl="0" marL="457200" rtl="0">
                        <a:lnSpc>
                          <a:spcPct val="115000"/>
                        </a:lnSpc>
                        <a:spcBef>
                          <a:spcPts val="0"/>
                        </a:spcBef>
                        <a:spcAft>
                          <a:spcPts val="1600"/>
                        </a:spcAft>
                        <a:buClr>
                          <a:schemeClr val="dk2"/>
                        </a:buClr>
                        <a:buSzPct val="100000"/>
                        <a:buFont typeface="Source Code Pro"/>
                      </a:pPr>
                      <a:r>
                        <a:rPr lang="en">
                          <a:solidFill>
                            <a:schemeClr val="dk2"/>
                          </a:solidFill>
                          <a:latin typeface="Source Code Pro"/>
                          <a:ea typeface="Source Code Pro"/>
                          <a:cs typeface="Source Code Pro"/>
                          <a:sym typeface="Source Code Pro"/>
                        </a:rPr>
                        <a:t>This issue matters to the world around me…</a:t>
                      </a:r>
                    </a:p>
                    <a:p>
                      <a:pPr indent="-317500" lvl="0" marL="457200" rtl="0">
                        <a:lnSpc>
                          <a:spcPct val="115000"/>
                        </a:lnSpc>
                        <a:spcBef>
                          <a:spcPts val="0"/>
                        </a:spcBef>
                        <a:spcAft>
                          <a:spcPts val="1600"/>
                        </a:spcAft>
                        <a:buClr>
                          <a:schemeClr val="dk2"/>
                        </a:buClr>
                        <a:buSzPct val="100000"/>
                        <a:buFont typeface="Source Code Pro"/>
                      </a:pPr>
                      <a:r>
                        <a:rPr lang="en">
                          <a:solidFill>
                            <a:schemeClr val="dk2"/>
                          </a:solidFill>
                          <a:latin typeface="Source Code Pro"/>
                          <a:ea typeface="Source Code Pro"/>
                          <a:cs typeface="Source Code Pro"/>
                          <a:sym typeface="Source Code Pro"/>
                        </a:rPr>
                        <a:t>Others in the world might think...</a:t>
                      </a:r>
                    </a:p>
                    <a:p>
                      <a:pPr lvl="0">
                        <a:spcBef>
                          <a:spcPts val="0"/>
                        </a:spcBef>
                        <a:buNone/>
                      </a:pPr>
                      <a:r>
                        <a:t/>
                      </a:r>
                      <a:endParaRPr/>
                    </a:p>
                  </a:txBody>
                  <a:tcPr marT="91425" marB="91425" marR="91425" marL="91425"/>
                </a:tc>
                <a:tc>
                  <a:txBody>
                    <a:bodyPr>
                      <a:noAutofit/>
                    </a:bodyPr>
                    <a:lstStyle/>
                    <a:p>
                      <a:pPr indent="-228600" lvl="0" marL="457200" rtl="0">
                        <a:spcBef>
                          <a:spcPts val="0"/>
                        </a:spcBef>
                        <a:buChar char="●"/>
                      </a:pPr>
                      <a:r>
                        <a:rPr lang="en"/>
                        <a:t>Who chooses what tests students take?</a:t>
                      </a:r>
                    </a:p>
                    <a:p>
                      <a:pPr indent="-228600" lvl="0" marL="457200" rtl="0">
                        <a:spcBef>
                          <a:spcPts val="0"/>
                        </a:spcBef>
                        <a:buChar char="●"/>
                      </a:pPr>
                      <a:r>
                        <a:rPr lang="en"/>
                        <a:t>What are the effects of testing on students?</a:t>
                      </a:r>
                    </a:p>
                    <a:p>
                      <a:pPr indent="-228600" lvl="0" marL="457200">
                        <a:spcBef>
                          <a:spcPts val="0"/>
                        </a:spcBef>
                        <a:buChar char="●"/>
                      </a:pPr>
                      <a:r>
                        <a:rPr lang="en"/>
                        <a:t>How much has school testing grown in the past ten years?</a:t>
                      </a:r>
                    </a:p>
                  </a:txBody>
                  <a:tcPr marT="91425" marB="91425" marR="91425" marL="91425"/>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9" name="Shape 239"/>
        <p:cNvGrpSpPr/>
        <p:nvPr/>
      </p:nvGrpSpPr>
      <p:grpSpPr>
        <a:xfrm>
          <a:off x="0" y="0"/>
          <a:ext cx="0" cy="0"/>
          <a:chOff x="0" y="0"/>
          <a:chExt cx="0" cy="0"/>
        </a:xfrm>
      </p:grpSpPr>
      <p:sp>
        <p:nvSpPr>
          <p:cNvPr id="240" name="Shape 240"/>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Use your researchable questions</a:t>
            </a:r>
          </a:p>
        </p:txBody>
      </p:sp>
      <p:sp>
        <p:nvSpPr>
          <p:cNvPr id="241" name="Shape 241"/>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rPr lang="en"/>
              <a:t>Find at least three sources.</a:t>
            </a:r>
          </a:p>
          <a:p>
            <a:pPr lvl="0">
              <a:spcBef>
                <a:spcPts val="0"/>
              </a:spcBef>
              <a:buNone/>
            </a:pPr>
            <a:r>
              <a:rPr lang="en"/>
              <a:t>Source material can come in many ways: articles, videos, infographics, cartoons, speeches, charts...</a:t>
            </a:r>
          </a:p>
        </p:txBody>
      </p:sp>
      <p:pic>
        <p:nvPicPr>
          <p:cNvPr descr="OWP_Logo_Hori.png" id="242" name="Shape 242"/>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6" name="Shape 246"/>
        <p:cNvGrpSpPr/>
        <p:nvPr/>
      </p:nvGrpSpPr>
      <p:grpSpPr>
        <a:xfrm>
          <a:off x="0" y="0"/>
          <a:ext cx="0" cy="0"/>
          <a:chOff x="0" y="0"/>
          <a:chExt cx="0" cy="0"/>
        </a:xfrm>
      </p:grpSpPr>
      <p:sp>
        <p:nvSpPr>
          <p:cNvPr id="247" name="Shape 247"/>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Gathering information</a:t>
            </a:r>
          </a:p>
        </p:txBody>
      </p:sp>
      <p:sp>
        <p:nvSpPr>
          <p:cNvPr id="248" name="Shape 248"/>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249" name="Shape 249"/>
          <p:cNvPicPr preferRelativeResize="0"/>
          <p:nvPr/>
        </p:nvPicPr>
        <p:blipFill>
          <a:blip r:embed="rId3">
            <a:alphaModFix/>
          </a:blip>
          <a:stretch>
            <a:fillRect/>
          </a:stretch>
        </p:blipFill>
        <p:spPr>
          <a:xfrm>
            <a:off x="311700" y="1271025"/>
            <a:ext cx="6502811" cy="3297850"/>
          </a:xfrm>
          <a:prstGeom prst="rect">
            <a:avLst/>
          </a:prstGeom>
          <a:noFill/>
          <a:ln>
            <a:noFill/>
          </a:ln>
        </p:spPr>
      </p:pic>
      <p:pic>
        <p:nvPicPr>
          <p:cNvPr descr="OWP_Logo_Hori.png" id="250" name="Shape 250"/>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Adding Sources A: Sentence Frames</a:t>
            </a:r>
          </a:p>
        </p:txBody>
      </p:sp>
      <p:sp>
        <p:nvSpPr>
          <p:cNvPr id="256" name="Shape 256"/>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257" name="Shape 257"/>
          <p:cNvPicPr preferRelativeResize="0"/>
          <p:nvPr/>
        </p:nvPicPr>
        <p:blipFill>
          <a:blip r:embed="rId3">
            <a:alphaModFix/>
          </a:blip>
          <a:stretch>
            <a:fillRect/>
          </a:stretch>
        </p:blipFill>
        <p:spPr>
          <a:xfrm>
            <a:off x="311700" y="1228675"/>
            <a:ext cx="5852739" cy="3340199"/>
          </a:xfrm>
          <a:prstGeom prst="rect">
            <a:avLst/>
          </a:prstGeom>
          <a:noFill/>
          <a:ln>
            <a:noFill/>
          </a:ln>
        </p:spPr>
      </p:pic>
      <p:pic>
        <p:nvPicPr>
          <p:cNvPr descr="OWP_Logo_Hori.png" id="258" name="Shape 25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2" name="Shape 262"/>
        <p:cNvGrpSpPr/>
        <p:nvPr/>
      </p:nvGrpSpPr>
      <p:grpSpPr>
        <a:xfrm>
          <a:off x="0" y="0"/>
          <a:ext cx="0" cy="0"/>
          <a:chOff x="0" y="0"/>
          <a:chExt cx="0" cy="0"/>
        </a:xfrm>
      </p:grpSpPr>
      <p:sp>
        <p:nvSpPr>
          <p:cNvPr id="263" name="Shape 26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Adding Sources B: Say - Mean - Matter</a:t>
            </a:r>
          </a:p>
        </p:txBody>
      </p:sp>
      <p:sp>
        <p:nvSpPr>
          <p:cNvPr id="264" name="Shape 264"/>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265" name="Shape 265"/>
          <p:cNvPicPr preferRelativeResize="0"/>
          <p:nvPr/>
        </p:nvPicPr>
        <p:blipFill>
          <a:blip r:embed="rId3">
            <a:alphaModFix/>
          </a:blip>
          <a:stretch>
            <a:fillRect/>
          </a:stretch>
        </p:blipFill>
        <p:spPr>
          <a:xfrm>
            <a:off x="311700" y="1228675"/>
            <a:ext cx="8592550" cy="3055700"/>
          </a:xfrm>
          <a:prstGeom prst="rect">
            <a:avLst/>
          </a:prstGeom>
          <a:noFill/>
          <a:ln>
            <a:noFill/>
          </a:ln>
        </p:spPr>
      </p:pic>
      <p:pic>
        <p:nvPicPr>
          <p:cNvPr descr="OWP_Logo_Hori.png" id="266" name="Shape 266"/>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0" name="Shape 270"/>
        <p:cNvGrpSpPr/>
        <p:nvPr/>
      </p:nvGrpSpPr>
      <p:grpSpPr>
        <a:xfrm>
          <a:off x="0" y="0"/>
          <a:ext cx="0" cy="0"/>
          <a:chOff x="0" y="0"/>
          <a:chExt cx="0" cy="0"/>
        </a:xfrm>
      </p:grpSpPr>
      <p:sp>
        <p:nvSpPr>
          <p:cNvPr id="271" name="Shape 271"/>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Drafting A: Organizing with the Note-Catcher</a:t>
            </a:r>
          </a:p>
        </p:txBody>
      </p:sp>
      <p:sp>
        <p:nvSpPr>
          <p:cNvPr id="272" name="Shape 272"/>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273" name="Shape 273"/>
          <p:cNvPicPr preferRelativeResize="0"/>
          <p:nvPr/>
        </p:nvPicPr>
        <p:blipFill>
          <a:blip r:embed="rId3">
            <a:alphaModFix/>
          </a:blip>
          <a:stretch>
            <a:fillRect/>
          </a:stretch>
        </p:blipFill>
        <p:spPr>
          <a:xfrm>
            <a:off x="2571750" y="1884362"/>
            <a:ext cx="4000500" cy="2028825"/>
          </a:xfrm>
          <a:prstGeom prst="rect">
            <a:avLst/>
          </a:prstGeom>
          <a:noFill/>
          <a:ln>
            <a:noFill/>
          </a:ln>
        </p:spPr>
      </p:pic>
      <p:sp>
        <p:nvSpPr>
          <p:cNvPr id="274" name="Shape 274"/>
          <p:cNvSpPr/>
          <p:nvPr/>
        </p:nvSpPr>
        <p:spPr>
          <a:xfrm>
            <a:off x="533250" y="3432125"/>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75" name="Shape 275"/>
          <p:cNvSpPr txBox="1"/>
          <p:nvPr/>
        </p:nvSpPr>
        <p:spPr>
          <a:xfrm>
            <a:off x="311700" y="3575350"/>
            <a:ext cx="2186100" cy="240300"/>
          </a:xfrm>
          <a:prstGeom prst="rect">
            <a:avLst/>
          </a:prstGeom>
          <a:noFill/>
          <a:ln>
            <a:noFill/>
          </a:ln>
        </p:spPr>
        <p:txBody>
          <a:bodyPr anchorCtr="0" anchor="t" bIns="91425" lIns="91425" rIns="91425" tIns="91425">
            <a:noAutofit/>
          </a:bodyPr>
          <a:lstStyle/>
          <a:p>
            <a:pPr lvl="0">
              <a:spcBef>
                <a:spcPts val="0"/>
              </a:spcBef>
              <a:buNone/>
            </a:pPr>
            <a:r>
              <a:rPr lang="en"/>
              <a:t>I. </a:t>
            </a:r>
            <a:r>
              <a:rPr lang="en"/>
              <a:t>Introduction with claim</a:t>
            </a:r>
          </a:p>
        </p:txBody>
      </p:sp>
      <p:sp>
        <p:nvSpPr>
          <p:cNvPr id="276" name="Shape 276"/>
          <p:cNvSpPr/>
          <p:nvPr/>
        </p:nvSpPr>
        <p:spPr>
          <a:xfrm>
            <a:off x="533250" y="2110475"/>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77" name="Shape 277"/>
          <p:cNvSpPr/>
          <p:nvPr/>
        </p:nvSpPr>
        <p:spPr>
          <a:xfrm>
            <a:off x="533250" y="2771300"/>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78" name="Shape 278"/>
          <p:cNvSpPr/>
          <p:nvPr/>
        </p:nvSpPr>
        <p:spPr>
          <a:xfrm flipH="1">
            <a:off x="6646200" y="2210000"/>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79" name="Shape 279"/>
          <p:cNvSpPr/>
          <p:nvPr/>
        </p:nvSpPr>
        <p:spPr>
          <a:xfrm flipH="1">
            <a:off x="6646200" y="2771300"/>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80" name="Shape 280"/>
          <p:cNvSpPr/>
          <p:nvPr/>
        </p:nvSpPr>
        <p:spPr>
          <a:xfrm flipH="1">
            <a:off x="6646200" y="3913200"/>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81" name="Shape 281"/>
          <p:cNvSpPr txBox="1"/>
          <p:nvPr/>
        </p:nvSpPr>
        <p:spPr>
          <a:xfrm>
            <a:off x="543625" y="2258125"/>
            <a:ext cx="1756200" cy="240300"/>
          </a:xfrm>
          <a:prstGeom prst="rect">
            <a:avLst/>
          </a:prstGeom>
          <a:noFill/>
          <a:ln>
            <a:noFill/>
          </a:ln>
        </p:spPr>
        <p:txBody>
          <a:bodyPr anchorCtr="0" anchor="t" bIns="91425" lIns="91425" rIns="91425" tIns="91425">
            <a:noAutofit/>
          </a:bodyPr>
          <a:lstStyle/>
          <a:p>
            <a:pPr lvl="0">
              <a:spcBef>
                <a:spcPts val="0"/>
              </a:spcBef>
              <a:buNone/>
            </a:pPr>
            <a:r>
              <a:rPr lang="en"/>
              <a:t>II. Background</a:t>
            </a:r>
          </a:p>
        </p:txBody>
      </p:sp>
      <p:sp>
        <p:nvSpPr>
          <p:cNvPr id="282" name="Shape 282"/>
          <p:cNvSpPr txBox="1"/>
          <p:nvPr/>
        </p:nvSpPr>
        <p:spPr>
          <a:xfrm>
            <a:off x="533175" y="2927200"/>
            <a:ext cx="1964700" cy="240300"/>
          </a:xfrm>
          <a:prstGeom prst="rect">
            <a:avLst/>
          </a:prstGeom>
          <a:noFill/>
          <a:ln>
            <a:noFill/>
          </a:ln>
        </p:spPr>
        <p:txBody>
          <a:bodyPr anchorCtr="0" anchor="t" bIns="91425" lIns="91425" rIns="91425" tIns="91425">
            <a:noAutofit/>
          </a:bodyPr>
          <a:lstStyle/>
          <a:p>
            <a:pPr lvl="0">
              <a:spcBef>
                <a:spcPts val="0"/>
              </a:spcBef>
              <a:buNone/>
            </a:pPr>
            <a:r>
              <a:rPr lang="en"/>
              <a:t>IV. Effects: Who/How</a:t>
            </a:r>
          </a:p>
        </p:txBody>
      </p:sp>
      <p:sp>
        <p:nvSpPr>
          <p:cNvPr id="283" name="Shape 283"/>
          <p:cNvSpPr txBox="1"/>
          <p:nvPr/>
        </p:nvSpPr>
        <p:spPr>
          <a:xfrm>
            <a:off x="6920725" y="2362675"/>
            <a:ext cx="1756200" cy="135600"/>
          </a:xfrm>
          <a:prstGeom prst="rect">
            <a:avLst/>
          </a:prstGeom>
          <a:noFill/>
          <a:ln>
            <a:noFill/>
          </a:ln>
        </p:spPr>
        <p:txBody>
          <a:bodyPr anchorCtr="0" anchor="t" bIns="91425" lIns="91425" rIns="91425" tIns="91425">
            <a:noAutofit/>
          </a:bodyPr>
          <a:lstStyle/>
          <a:p>
            <a:pPr lvl="0">
              <a:spcBef>
                <a:spcPts val="0"/>
              </a:spcBef>
              <a:buNone/>
            </a:pPr>
            <a:r>
              <a:rPr lang="en"/>
              <a:t>III. Causes</a:t>
            </a:r>
          </a:p>
        </p:txBody>
      </p:sp>
      <p:sp>
        <p:nvSpPr>
          <p:cNvPr id="284" name="Shape 284"/>
          <p:cNvSpPr txBox="1"/>
          <p:nvPr/>
        </p:nvSpPr>
        <p:spPr>
          <a:xfrm>
            <a:off x="6973000" y="2916750"/>
            <a:ext cx="1704000" cy="250800"/>
          </a:xfrm>
          <a:prstGeom prst="rect">
            <a:avLst/>
          </a:prstGeom>
          <a:noFill/>
          <a:ln>
            <a:noFill/>
          </a:ln>
        </p:spPr>
        <p:txBody>
          <a:bodyPr anchorCtr="0" anchor="t" bIns="91425" lIns="91425" rIns="91425" tIns="91425">
            <a:noAutofit/>
          </a:bodyPr>
          <a:lstStyle/>
          <a:p>
            <a:pPr lvl="0">
              <a:spcBef>
                <a:spcPts val="0"/>
              </a:spcBef>
              <a:buNone/>
            </a:pPr>
            <a:r>
              <a:rPr lang="en"/>
              <a:t>V. Perspectives</a:t>
            </a:r>
          </a:p>
        </p:txBody>
      </p:sp>
      <p:sp>
        <p:nvSpPr>
          <p:cNvPr id="285" name="Shape 285"/>
          <p:cNvSpPr/>
          <p:nvPr/>
        </p:nvSpPr>
        <p:spPr>
          <a:xfrm flipH="1">
            <a:off x="6646200" y="3432125"/>
            <a:ext cx="2038500" cy="561300"/>
          </a:xfrm>
          <a:prstGeom prst="rightArrow">
            <a:avLst>
              <a:gd fmla="val 50000" name="adj1"/>
              <a:gd fmla="val 500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286" name="Shape 286"/>
          <p:cNvSpPr txBox="1"/>
          <p:nvPr/>
        </p:nvSpPr>
        <p:spPr>
          <a:xfrm>
            <a:off x="6952100" y="3575350"/>
            <a:ext cx="2038500" cy="240300"/>
          </a:xfrm>
          <a:prstGeom prst="rect">
            <a:avLst/>
          </a:prstGeom>
          <a:noFill/>
          <a:ln>
            <a:noFill/>
          </a:ln>
        </p:spPr>
        <p:txBody>
          <a:bodyPr anchorCtr="0" anchor="t" bIns="91425" lIns="91425" rIns="91425" tIns="91425">
            <a:noAutofit/>
          </a:bodyPr>
          <a:lstStyle/>
          <a:p>
            <a:pPr lvl="0">
              <a:spcBef>
                <a:spcPts val="0"/>
              </a:spcBef>
              <a:buNone/>
            </a:pPr>
            <a:r>
              <a:rPr lang="en"/>
              <a:t>VI. What can be done</a:t>
            </a:r>
          </a:p>
        </p:txBody>
      </p:sp>
      <p:sp>
        <p:nvSpPr>
          <p:cNvPr id="287" name="Shape 287"/>
          <p:cNvSpPr txBox="1"/>
          <p:nvPr/>
        </p:nvSpPr>
        <p:spPr>
          <a:xfrm>
            <a:off x="6941625" y="4077175"/>
            <a:ext cx="1704000" cy="240300"/>
          </a:xfrm>
          <a:prstGeom prst="rect">
            <a:avLst/>
          </a:prstGeom>
          <a:noFill/>
          <a:ln>
            <a:noFill/>
          </a:ln>
        </p:spPr>
        <p:txBody>
          <a:bodyPr anchorCtr="0" anchor="t" bIns="91425" lIns="91425" rIns="91425" tIns="91425">
            <a:noAutofit/>
          </a:bodyPr>
          <a:lstStyle/>
          <a:p>
            <a:pPr lvl="0">
              <a:spcBef>
                <a:spcPts val="0"/>
              </a:spcBef>
              <a:buNone/>
            </a:pPr>
            <a:r>
              <a:rPr lang="en"/>
              <a:t>VII. Conclusion</a:t>
            </a:r>
          </a:p>
        </p:txBody>
      </p:sp>
      <p:pic>
        <p:nvPicPr>
          <p:cNvPr descr="OWP_Logo_Hori.png" id="288" name="Shape 288"/>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2" name="Shape 292"/>
        <p:cNvGrpSpPr/>
        <p:nvPr/>
      </p:nvGrpSpPr>
      <p:grpSpPr>
        <a:xfrm>
          <a:off x="0" y="0"/>
          <a:ext cx="0" cy="0"/>
          <a:chOff x="0" y="0"/>
          <a:chExt cx="0" cy="0"/>
        </a:xfrm>
      </p:grpSpPr>
      <p:sp>
        <p:nvSpPr>
          <p:cNvPr id="293" name="Shape 29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Drafting B: Organizing with the Models</a:t>
            </a:r>
          </a:p>
        </p:txBody>
      </p:sp>
      <p:sp>
        <p:nvSpPr>
          <p:cNvPr id="294" name="Shape 294"/>
          <p:cNvSpPr txBox="1"/>
          <p:nvPr>
            <p:ph idx="1" type="body"/>
          </p:nvPr>
        </p:nvSpPr>
        <p:spPr>
          <a:xfrm>
            <a:off x="541700" y="1228675"/>
            <a:ext cx="8520600" cy="3340200"/>
          </a:xfrm>
          <a:prstGeom prst="rect">
            <a:avLst/>
          </a:prstGeom>
        </p:spPr>
        <p:txBody>
          <a:bodyPr anchorCtr="0" anchor="t" bIns="91425" lIns="91425" rIns="91425" tIns="91425">
            <a:noAutofit/>
          </a:bodyPr>
          <a:lstStyle/>
          <a:p>
            <a:pPr lvl="0">
              <a:spcBef>
                <a:spcPts val="0"/>
              </a:spcBef>
              <a:buNone/>
            </a:pPr>
            <a:r>
              <a:rPr lang="en" sz="2400"/>
              <a:t>“Run, Forest, Run”</a:t>
            </a:r>
          </a:p>
          <a:p>
            <a:pPr indent="-381000" lvl="0" marL="457200" rtl="0">
              <a:spcBef>
                <a:spcPts val="0"/>
              </a:spcBef>
              <a:buSzPct val="100000"/>
              <a:buAutoNum type="romanUcPeriod"/>
            </a:pPr>
            <a:r>
              <a:rPr lang="en" sz="2400"/>
              <a:t>Introduction to problem and context</a:t>
            </a:r>
          </a:p>
          <a:p>
            <a:pPr indent="-381000" lvl="0" marL="457200" rtl="0">
              <a:spcBef>
                <a:spcPts val="0"/>
              </a:spcBef>
              <a:buSzPct val="100000"/>
              <a:buAutoNum type="romanUcPeriod"/>
            </a:pPr>
            <a:r>
              <a:rPr lang="en" sz="2400"/>
              <a:t>Examples - personal to specific</a:t>
            </a:r>
          </a:p>
          <a:p>
            <a:pPr indent="-381000" lvl="0" marL="457200" rtl="0">
              <a:spcBef>
                <a:spcPts val="0"/>
              </a:spcBef>
              <a:buSzPct val="100000"/>
              <a:buAutoNum type="romanUcPeriod"/>
            </a:pPr>
            <a:r>
              <a:rPr lang="en" sz="2400"/>
              <a:t>Explain issue</a:t>
            </a:r>
          </a:p>
          <a:p>
            <a:pPr indent="-381000" lvl="0" marL="457200" rtl="0">
              <a:spcBef>
                <a:spcPts val="0"/>
              </a:spcBef>
              <a:buSzPct val="100000"/>
              <a:buAutoNum type="romanUcPeriod"/>
            </a:pPr>
            <a:r>
              <a:rPr lang="en" sz="2400"/>
              <a:t>Causes</a:t>
            </a:r>
          </a:p>
          <a:p>
            <a:pPr indent="-381000" lvl="0" marL="457200">
              <a:spcBef>
                <a:spcPts val="0"/>
              </a:spcBef>
              <a:buSzPct val="100000"/>
              <a:buAutoNum type="romanUcPeriod"/>
            </a:pPr>
            <a:r>
              <a:rPr lang="en" sz="2400"/>
              <a:t>Call to Action</a:t>
            </a:r>
          </a:p>
        </p:txBody>
      </p:sp>
      <p:pic>
        <p:nvPicPr>
          <p:cNvPr descr="OWP_Logo_Hori.png" id="295" name="Shape 295"/>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0" st="0"/>
                                            </p:txEl>
                                          </p:spTgt>
                                        </p:tgtEl>
                                        <p:attrNameLst>
                                          <p:attrName>style.visibility</p:attrName>
                                        </p:attrNameLst>
                                      </p:cBhvr>
                                      <p:to>
                                        <p:strVal val="visible"/>
                                      </p:to>
                                    </p:set>
                                    <p:animEffect filter="fade" transition="in">
                                      <p:cBhvr>
                                        <p:cTn dur="1000"/>
                                        <p:tgtEl>
                                          <p:spTgt spid="294">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1" st="1"/>
                                            </p:txEl>
                                          </p:spTgt>
                                        </p:tgtEl>
                                        <p:attrNameLst>
                                          <p:attrName>style.visibility</p:attrName>
                                        </p:attrNameLst>
                                      </p:cBhvr>
                                      <p:to>
                                        <p:strVal val="visible"/>
                                      </p:to>
                                    </p:set>
                                    <p:animEffect filter="fade" transition="in">
                                      <p:cBhvr>
                                        <p:cTn dur="1000"/>
                                        <p:tgtEl>
                                          <p:spTgt spid="294">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2" st="2"/>
                                            </p:txEl>
                                          </p:spTgt>
                                        </p:tgtEl>
                                        <p:attrNameLst>
                                          <p:attrName>style.visibility</p:attrName>
                                        </p:attrNameLst>
                                      </p:cBhvr>
                                      <p:to>
                                        <p:strVal val="visible"/>
                                      </p:to>
                                    </p:set>
                                    <p:animEffect filter="fade" transition="in">
                                      <p:cBhvr>
                                        <p:cTn dur="1000"/>
                                        <p:tgtEl>
                                          <p:spTgt spid="294">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3" st="3"/>
                                            </p:txEl>
                                          </p:spTgt>
                                        </p:tgtEl>
                                        <p:attrNameLst>
                                          <p:attrName>style.visibility</p:attrName>
                                        </p:attrNameLst>
                                      </p:cBhvr>
                                      <p:to>
                                        <p:strVal val="visible"/>
                                      </p:to>
                                    </p:set>
                                    <p:animEffect filter="fade" transition="in">
                                      <p:cBhvr>
                                        <p:cTn dur="1000"/>
                                        <p:tgtEl>
                                          <p:spTgt spid="294">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4" st="4"/>
                                            </p:txEl>
                                          </p:spTgt>
                                        </p:tgtEl>
                                        <p:attrNameLst>
                                          <p:attrName>style.visibility</p:attrName>
                                        </p:attrNameLst>
                                      </p:cBhvr>
                                      <p:to>
                                        <p:strVal val="visible"/>
                                      </p:to>
                                    </p:set>
                                    <p:animEffect filter="fade" transition="in">
                                      <p:cBhvr>
                                        <p:cTn dur="1000"/>
                                        <p:tgtEl>
                                          <p:spTgt spid="294">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4">
                                            <p:txEl>
                                              <p:pRg end="5" st="5"/>
                                            </p:txEl>
                                          </p:spTgt>
                                        </p:tgtEl>
                                        <p:attrNameLst>
                                          <p:attrName>style.visibility</p:attrName>
                                        </p:attrNameLst>
                                      </p:cBhvr>
                                      <p:to>
                                        <p:strVal val="visible"/>
                                      </p:to>
                                    </p:set>
                                    <p:animEffect filter="fade" transition="in">
                                      <p:cBhvr>
                                        <p:cTn dur="1000"/>
                                        <p:tgtEl>
                                          <p:spTgt spid="294">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6" name="Shape 136"/>
        <p:cNvGrpSpPr/>
        <p:nvPr/>
      </p:nvGrpSpPr>
      <p:grpSpPr>
        <a:xfrm>
          <a:off x="0" y="0"/>
          <a:ext cx="0" cy="0"/>
          <a:chOff x="0" y="0"/>
          <a:chExt cx="0" cy="0"/>
        </a:xfrm>
      </p:grpSpPr>
      <p:sp>
        <p:nvSpPr>
          <p:cNvPr descr="Every day, President Obama reads ten letters from the public in order to stay in tune with America's issues and concerns. &quot;Letters to the President&quot; is an exclusive, behind-the-scenes look at the process of how those ten letters make it to the President's desk from among the tens of thousands of letters, faxes, and e-mails  that flood the White House each day. August 3, 2009. (public domain)" id="137" name="Shape 137" title="Inside the White House: Letters to the President">
            <a:hlinkClick r:id="rId3"/>
          </p:cNvPr>
          <p:cNvSpPr/>
          <p:nvPr/>
        </p:nvSpPr>
        <p:spPr>
          <a:xfrm>
            <a:off x="2286000" y="857250"/>
            <a:ext cx="4572000" cy="3429000"/>
          </a:xfrm>
          <a:prstGeom prst="rect">
            <a:avLst/>
          </a:prstGeom>
          <a:blipFill>
            <a:blip r:embed="rId4">
              <a:alphaModFix/>
            </a:blip>
            <a:stretch>
              <a:fillRect/>
            </a:stretch>
          </a:blipFill>
          <a:ln>
            <a:noFill/>
          </a:ln>
        </p:spPr>
      </p:sp>
      <p:pic>
        <p:nvPicPr>
          <p:cNvPr descr="OWP_Logo_Hori.png" id="138" name="Shape 138"/>
          <p:cNvPicPr preferRelativeResize="0"/>
          <p:nvPr/>
        </p:nvPicPr>
        <p:blipFill>
          <a:blip r:embed="rId5">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9" name="Shape 299"/>
        <p:cNvGrpSpPr/>
        <p:nvPr/>
      </p:nvGrpSpPr>
      <p:grpSpPr>
        <a:xfrm>
          <a:off x="0" y="0"/>
          <a:ext cx="0" cy="0"/>
          <a:chOff x="0" y="0"/>
          <a:chExt cx="0" cy="0"/>
        </a:xfrm>
      </p:grpSpPr>
      <p:sp>
        <p:nvSpPr>
          <p:cNvPr id="300" name="Shape 300"/>
          <p:cNvSpPr txBox="1"/>
          <p:nvPr>
            <p:ph type="title"/>
          </p:nvPr>
        </p:nvSpPr>
        <p:spPr>
          <a:xfrm>
            <a:off x="311700" y="292850"/>
            <a:ext cx="2092500" cy="801000"/>
          </a:xfrm>
          <a:prstGeom prst="rect">
            <a:avLst/>
          </a:prstGeom>
        </p:spPr>
        <p:txBody>
          <a:bodyPr anchorCtr="0" anchor="t" bIns="91425" lIns="91425" rIns="91425" tIns="91425">
            <a:noAutofit/>
          </a:bodyPr>
          <a:lstStyle/>
          <a:p>
            <a:pPr lvl="0">
              <a:spcBef>
                <a:spcPts val="0"/>
              </a:spcBef>
              <a:buNone/>
            </a:pPr>
            <a:r>
              <a:rPr lang="en"/>
              <a:t>Planning for Writing with Audience and Purpose in Mind</a:t>
            </a:r>
          </a:p>
        </p:txBody>
      </p:sp>
      <p:sp>
        <p:nvSpPr>
          <p:cNvPr id="301" name="Shape 301"/>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b="1"/>
          </a:p>
          <a:p>
            <a:pPr lvl="0">
              <a:spcBef>
                <a:spcPts val="0"/>
              </a:spcBef>
              <a:buNone/>
            </a:pPr>
            <a:r>
              <a:t/>
            </a:r>
            <a:endParaRPr b="1"/>
          </a:p>
        </p:txBody>
      </p:sp>
      <p:pic>
        <p:nvPicPr>
          <p:cNvPr id="302" name="Shape 302"/>
          <p:cNvPicPr preferRelativeResize="0"/>
          <p:nvPr/>
        </p:nvPicPr>
        <p:blipFill>
          <a:blip r:embed="rId3">
            <a:alphaModFix/>
          </a:blip>
          <a:stretch>
            <a:fillRect/>
          </a:stretch>
        </p:blipFill>
        <p:spPr>
          <a:xfrm>
            <a:off x="2474950" y="0"/>
            <a:ext cx="6858000" cy="51435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6" name="Shape 306"/>
        <p:cNvGrpSpPr/>
        <p:nvPr/>
      </p:nvGrpSpPr>
      <p:grpSpPr>
        <a:xfrm>
          <a:off x="0" y="0"/>
          <a:ext cx="0" cy="0"/>
          <a:chOff x="0" y="0"/>
          <a:chExt cx="0" cy="0"/>
        </a:xfrm>
      </p:grpSpPr>
      <p:sp>
        <p:nvSpPr>
          <p:cNvPr id="307" name="Shape 307"/>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Revision: Adding an Anecdote</a:t>
            </a:r>
          </a:p>
        </p:txBody>
      </p:sp>
      <p:sp>
        <p:nvSpPr>
          <p:cNvPr id="308" name="Shape 308"/>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457200" lvl="0" rtl="0">
              <a:spcBef>
                <a:spcPts val="0"/>
              </a:spcBef>
              <a:spcAft>
                <a:spcPts val="0"/>
              </a:spcAft>
              <a:buNone/>
            </a:pPr>
            <a:r>
              <a:t/>
            </a:r>
            <a:endParaRPr>
              <a:solidFill>
                <a:srgbClr val="000000"/>
              </a:solidFill>
              <a:highlight>
                <a:srgbClr val="A4C2F4"/>
              </a:highlight>
              <a:latin typeface="Arial"/>
              <a:ea typeface="Arial"/>
              <a:cs typeface="Arial"/>
              <a:sym typeface="Arial"/>
            </a:endParaRPr>
          </a:p>
          <a:p>
            <a:pPr indent="457200" lvl="0" marL="0" rtl="0">
              <a:spcBef>
                <a:spcPts val="0"/>
              </a:spcBef>
              <a:spcAft>
                <a:spcPts val="0"/>
              </a:spcAft>
              <a:buNone/>
            </a:pPr>
            <a:r>
              <a:rPr lang="en">
                <a:solidFill>
                  <a:srgbClr val="000000"/>
                </a:solidFill>
                <a:highlight>
                  <a:srgbClr val="A4C2F4"/>
                </a:highlight>
                <a:latin typeface="Arial"/>
                <a:ea typeface="Arial"/>
                <a:cs typeface="Arial"/>
                <a:sym typeface="Arial"/>
              </a:rPr>
              <a:t>Every month I have to have an MRI to watch for the return of a malignant brain tumor I successfully had removed twice before. I drive up to Lucille Packard Children’s Hospital at Stanford University in California and the moment we step inside the door the feelings of desperation and anxiety are almost tangible. I hear the low voices of parents discussing, arguing, and praying for some way to pay for their child’s health care. The horrifying reality is, if they cannot afford it, which is too often the case, they are turned away and forced to watch their children suffer and sometimes slowly die before their eyes. How can we ask these parents to do this?</a:t>
            </a:r>
            <a:r>
              <a:rPr lang="en">
                <a:solidFill>
                  <a:srgbClr val="000000"/>
                </a:solidFill>
                <a:latin typeface="Arial"/>
                <a:ea typeface="Arial"/>
                <a:cs typeface="Arial"/>
                <a:sym typeface="Arial"/>
              </a:rPr>
              <a:t> </a:t>
            </a:r>
          </a:p>
          <a:p>
            <a:pPr indent="457200" lvl="0">
              <a:spcBef>
                <a:spcPts val="0"/>
              </a:spcBef>
              <a:spcAft>
                <a:spcPts val="0"/>
              </a:spcAft>
              <a:buNone/>
            </a:pPr>
            <a:r>
              <a:rPr lang="en">
                <a:solidFill>
                  <a:srgbClr val="000000"/>
                </a:solidFill>
                <a:latin typeface="Arial"/>
                <a:ea typeface="Arial"/>
                <a:cs typeface="Arial"/>
                <a:sym typeface="Arial"/>
              </a:rPr>
              <a:t>“We Cannot Do It Without You”</a:t>
            </a:r>
          </a:p>
          <a:p>
            <a:pPr lvl="0">
              <a:spcBef>
                <a:spcPts val="0"/>
              </a:spcBef>
              <a:spcAft>
                <a:spcPts val="0"/>
              </a:spcAft>
              <a:buNone/>
            </a:pPr>
            <a:r>
              <a:t/>
            </a:r>
            <a:endParaRPr>
              <a:solidFill>
                <a:srgbClr val="000000"/>
              </a:solidFill>
              <a:latin typeface="Arial"/>
              <a:ea typeface="Arial"/>
              <a:cs typeface="Arial"/>
              <a:sym typeface="Arial"/>
            </a:endParaRPr>
          </a:p>
          <a:p>
            <a:pPr lvl="0">
              <a:spcBef>
                <a:spcPts val="0"/>
              </a:spcBef>
              <a:buNone/>
            </a:pPr>
            <a:r>
              <a:t/>
            </a:r>
            <a:endParaRPr/>
          </a:p>
        </p:txBody>
      </p:sp>
      <p:sp>
        <p:nvSpPr>
          <p:cNvPr id="309" name="Shape 309"/>
          <p:cNvSpPr/>
          <p:nvPr/>
        </p:nvSpPr>
        <p:spPr>
          <a:xfrm>
            <a:off x="5514200" y="405450"/>
            <a:ext cx="2791800" cy="880500"/>
          </a:xfrm>
          <a:prstGeom prst="wedgeEllipseCallout">
            <a:avLst>
              <a:gd fmla="val -20833" name="adj1"/>
              <a:gd fmla="val 62500" name="adj2"/>
            </a:avLst>
          </a:prstGeom>
          <a:solidFill>
            <a:schemeClr val="lt2"/>
          </a:solidFill>
          <a:ln cap="flat" cmpd="sng" w="9525">
            <a:solidFill>
              <a:schemeClr val="dk2"/>
            </a:solidFill>
            <a:prstDash val="solid"/>
            <a:round/>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310" name="Shape 310"/>
          <p:cNvSpPr txBox="1"/>
          <p:nvPr/>
        </p:nvSpPr>
        <p:spPr>
          <a:xfrm>
            <a:off x="5664800" y="498125"/>
            <a:ext cx="2479200" cy="595800"/>
          </a:xfrm>
          <a:prstGeom prst="rect">
            <a:avLst/>
          </a:prstGeom>
          <a:noFill/>
          <a:ln>
            <a:noFill/>
          </a:ln>
        </p:spPr>
        <p:txBody>
          <a:bodyPr anchorCtr="0" anchor="t" bIns="91425" lIns="91425" rIns="91425" tIns="91425">
            <a:noAutofit/>
          </a:bodyPr>
          <a:lstStyle/>
          <a:p>
            <a:pPr lvl="0">
              <a:spcBef>
                <a:spcPts val="0"/>
              </a:spcBef>
              <a:buNone/>
            </a:pPr>
            <a:r>
              <a:rPr lang="en" sz="1600"/>
              <a:t>What’s the purpose? Why is it included?</a:t>
            </a:r>
          </a:p>
        </p:txBody>
      </p:sp>
      <p:pic>
        <p:nvPicPr>
          <p:cNvPr descr="OWP_Logo_Hori.png" id="311" name="Shape 311"/>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5" name="Shape 315"/>
        <p:cNvGrpSpPr/>
        <p:nvPr/>
      </p:nvGrpSpPr>
      <p:grpSpPr>
        <a:xfrm>
          <a:off x="0" y="0"/>
          <a:ext cx="0" cy="0"/>
          <a:chOff x="0" y="0"/>
          <a:chExt cx="0" cy="0"/>
        </a:xfrm>
      </p:grpSpPr>
      <p:sp>
        <p:nvSpPr>
          <p:cNvPr id="316" name="Shape 316"/>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General Revision: Using the Sample Letters</a:t>
            </a:r>
          </a:p>
          <a:p>
            <a:pPr lvl="0">
              <a:spcBef>
                <a:spcPts val="0"/>
              </a:spcBef>
              <a:buNone/>
            </a:pPr>
            <a:r>
              <a:t/>
            </a:r>
            <a:endParaRPr/>
          </a:p>
        </p:txBody>
      </p:sp>
      <p:sp>
        <p:nvSpPr>
          <p:cNvPr id="317" name="Shape 317"/>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rPr lang="en"/>
              <a:t>Re-read the sample letters and notice what the writers did</a:t>
            </a:r>
          </a:p>
          <a:p>
            <a:pPr indent="-228600" lvl="0" marL="457200" rtl="0">
              <a:spcBef>
                <a:spcPts val="0"/>
              </a:spcBef>
            </a:pPr>
            <a:r>
              <a:rPr lang="en"/>
              <a:t>That seems effective or interesting</a:t>
            </a:r>
          </a:p>
          <a:p>
            <a:pPr indent="-228600" lvl="0" marL="457200" rtl="0">
              <a:spcBef>
                <a:spcPts val="0"/>
              </a:spcBef>
            </a:pPr>
            <a:r>
              <a:rPr lang="en"/>
              <a:t>That you might try in your own letter</a:t>
            </a:r>
          </a:p>
          <a:p>
            <a:pPr indent="-228600" lvl="0" marL="457200">
              <a:spcBef>
                <a:spcPts val="0"/>
              </a:spcBef>
            </a:pPr>
            <a:r>
              <a:rPr lang="en"/>
              <a:t>That is missing from your letter</a:t>
            </a:r>
          </a:p>
        </p:txBody>
      </p:sp>
      <p:pic>
        <p:nvPicPr>
          <p:cNvPr descr="OWP_Logo_Hori.png" id="318" name="Shape 318"/>
          <p:cNvPicPr preferRelativeResize="0"/>
          <p:nvPr/>
        </p:nvPicPr>
        <p:blipFill>
          <a:blip r:embed="rId3">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2" name="Shape 322"/>
        <p:cNvGrpSpPr/>
        <p:nvPr/>
      </p:nvGrpSpPr>
      <p:grpSpPr>
        <a:xfrm>
          <a:off x="0" y="0"/>
          <a:ext cx="0" cy="0"/>
          <a:chOff x="0" y="0"/>
          <a:chExt cx="0" cy="0"/>
        </a:xfrm>
      </p:grpSpPr>
      <p:sp>
        <p:nvSpPr>
          <p:cNvPr id="323" name="Shape 32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8 Writing Lessons from Michelle Obama’s DNC Speech</a:t>
            </a:r>
          </a:p>
        </p:txBody>
      </p:sp>
      <p:sp>
        <p:nvSpPr>
          <p:cNvPr id="324" name="Shape 324"/>
          <p:cNvSpPr txBox="1"/>
          <p:nvPr>
            <p:ph idx="1" type="body"/>
          </p:nvPr>
        </p:nvSpPr>
        <p:spPr>
          <a:xfrm>
            <a:off x="311700" y="1228675"/>
            <a:ext cx="3567000" cy="3340200"/>
          </a:xfrm>
          <a:prstGeom prst="rect">
            <a:avLst/>
          </a:prstGeom>
        </p:spPr>
        <p:txBody>
          <a:bodyPr anchorCtr="0" anchor="t" bIns="91425" lIns="91425" rIns="91425" tIns="91425">
            <a:noAutofit/>
          </a:bodyPr>
          <a:lstStyle/>
          <a:p>
            <a:pPr lvl="0">
              <a:spcBef>
                <a:spcPts val="0"/>
              </a:spcBef>
              <a:buNone/>
            </a:pPr>
            <a:r>
              <a:rPr lang="en" u="sng">
                <a:solidFill>
                  <a:schemeClr val="hlink"/>
                </a:solidFill>
                <a:hlinkClick r:id="rId3"/>
              </a:rPr>
              <a:t>http://www.poynter.org/2016/8-writing-lessons-from-michelle-obamas-dnc-speech/423307/</a:t>
            </a:r>
          </a:p>
        </p:txBody>
      </p:sp>
      <p:pic>
        <p:nvPicPr>
          <p:cNvPr id="325" name="Shape 325"/>
          <p:cNvPicPr preferRelativeResize="0"/>
          <p:nvPr/>
        </p:nvPicPr>
        <p:blipFill>
          <a:blip r:embed="rId4">
            <a:alphaModFix/>
          </a:blip>
          <a:stretch>
            <a:fillRect/>
          </a:stretch>
        </p:blipFill>
        <p:spPr>
          <a:xfrm>
            <a:off x="4060525" y="1228670"/>
            <a:ext cx="4589550" cy="3057799"/>
          </a:xfrm>
          <a:prstGeom prst="rect">
            <a:avLst/>
          </a:prstGeom>
          <a:noFill/>
          <a:ln>
            <a:noFill/>
          </a:ln>
        </p:spPr>
      </p:pic>
      <p:pic>
        <p:nvPicPr>
          <p:cNvPr descr="OWP_Logo_Hori.png" id="326" name="Shape 326"/>
          <p:cNvPicPr preferRelativeResize="0"/>
          <p:nvPr/>
        </p:nvPicPr>
        <p:blipFill>
          <a:blip r:embed="rId5">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0" name="Shape 330"/>
        <p:cNvGrpSpPr/>
        <p:nvPr/>
      </p:nvGrpSpPr>
      <p:grpSpPr>
        <a:xfrm>
          <a:off x="0" y="0"/>
          <a:ext cx="0" cy="0"/>
          <a:chOff x="0" y="0"/>
          <a:chExt cx="0" cy="0"/>
        </a:xfrm>
      </p:grpSpPr>
      <p:sp>
        <p:nvSpPr>
          <p:cNvPr id="331" name="Shape 331"/>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Editing and Publishing</a:t>
            </a:r>
          </a:p>
        </p:txBody>
      </p:sp>
      <p:sp>
        <p:nvSpPr>
          <p:cNvPr id="332" name="Shape 332"/>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333" name="Shape 333"/>
          <p:cNvPicPr preferRelativeResize="0"/>
          <p:nvPr/>
        </p:nvPicPr>
        <p:blipFill>
          <a:blip r:embed="rId3">
            <a:alphaModFix/>
          </a:blip>
          <a:stretch>
            <a:fillRect/>
          </a:stretch>
        </p:blipFill>
        <p:spPr>
          <a:xfrm>
            <a:off x="1714500" y="1331900"/>
            <a:ext cx="5715000" cy="3133725"/>
          </a:xfrm>
          <a:prstGeom prst="rect">
            <a:avLst/>
          </a:prstGeom>
          <a:noFill/>
          <a:ln>
            <a:noFill/>
          </a:ln>
        </p:spPr>
      </p:pic>
      <p:pic>
        <p:nvPicPr>
          <p:cNvPr descr="OWP_Logo_Hori.png" id="334" name="Shape 334"/>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2" name="Shape 142"/>
        <p:cNvGrpSpPr/>
        <p:nvPr/>
      </p:nvGrpSpPr>
      <p:grpSpPr>
        <a:xfrm>
          <a:off x="0" y="0"/>
          <a:ext cx="0" cy="0"/>
          <a:chOff x="0" y="0"/>
          <a:chExt cx="0" cy="0"/>
        </a:xfrm>
      </p:grpSpPr>
      <p:sp>
        <p:nvSpPr>
          <p:cNvPr id="143" name="Shape 143"/>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t/>
            </a:r>
            <a:endParaRPr/>
          </a:p>
        </p:txBody>
      </p:sp>
      <p:sp>
        <p:nvSpPr>
          <p:cNvPr id="144" name="Shape 144"/>
          <p:cNvSpPr txBox="1"/>
          <p:nvPr>
            <p:ph idx="1" type="body"/>
          </p:nvPr>
        </p:nvSpPr>
        <p:spPr>
          <a:xfrm>
            <a:off x="311700" y="1228675"/>
            <a:ext cx="3999900" cy="3340200"/>
          </a:xfrm>
          <a:prstGeom prst="rect">
            <a:avLst/>
          </a:prstGeom>
        </p:spPr>
        <p:txBody>
          <a:bodyPr anchorCtr="0" anchor="t" bIns="91425" lIns="91425" rIns="91425" tIns="91425">
            <a:noAutofit/>
          </a:bodyPr>
          <a:lstStyle/>
          <a:p>
            <a:pPr lvl="0">
              <a:spcBef>
                <a:spcPts val="0"/>
              </a:spcBef>
              <a:buNone/>
            </a:pPr>
            <a:r>
              <a:t/>
            </a:r>
            <a:endParaRPr/>
          </a:p>
        </p:txBody>
      </p:sp>
      <p:sp>
        <p:nvSpPr>
          <p:cNvPr id="145" name="Shape 145"/>
          <p:cNvSpPr txBox="1"/>
          <p:nvPr>
            <p:ph idx="2" type="body"/>
          </p:nvPr>
        </p:nvSpPr>
        <p:spPr>
          <a:xfrm>
            <a:off x="311700" y="2973850"/>
            <a:ext cx="8520600" cy="1594800"/>
          </a:xfrm>
          <a:prstGeom prst="rect">
            <a:avLst/>
          </a:prstGeom>
        </p:spPr>
        <p:txBody>
          <a:bodyPr anchorCtr="0" anchor="t" bIns="91425" lIns="91425" rIns="91425" tIns="91425">
            <a:noAutofit/>
          </a:bodyPr>
          <a:lstStyle/>
          <a:p>
            <a:pPr lvl="0">
              <a:spcBef>
                <a:spcPts val="0"/>
              </a:spcBef>
              <a:buNone/>
            </a:pPr>
            <a:r>
              <a:rPr lang="en" sz="2400">
                <a:solidFill>
                  <a:srgbClr val="545454"/>
                </a:solidFill>
                <a:highlight>
                  <a:srgbClr val="FFFFFF"/>
                </a:highlight>
                <a:latin typeface="Arial"/>
                <a:ea typeface="Arial"/>
                <a:cs typeface="Arial"/>
                <a:sym typeface="Arial"/>
              </a:rPr>
              <a:t>Letters to the Next President 2.0 (L2P 2.0) is an initiative that empowers young people (13-18) to voice their opinions and ideas on the issues that matter to them in the coming election. </a:t>
            </a:r>
          </a:p>
        </p:txBody>
      </p:sp>
      <p:pic>
        <p:nvPicPr>
          <p:cNvPr id="146" name="Shape 146"/>
          <p:cNvPicPr preferRelativeResize="0"/>
          <p:nvPr/>
        </p:nvPicPr>
        <p:blipFill>
          <a:blip r:embed="rId3">
            <a:alphaModFix/>
          </a:blip>
          <a:stretch>
            <a:fillRect/>
          </a:stretch>
        </p:blipFill>
        <p:spPr>
          <a:xfrm>
            <a:off x="311700" y="292847"/>
            <a:ext cx="4782424" cy="2622349"/>
          </a:xfrm>
          <a:prstGeom prst="rect">
            <a:avLst/>
          </a:prstGeom>
          <a:noFill/>
          <a:ln>
            <a:noFill/>
          </a:ln>
        </p:spPr>
      </p:pic>
      <p:pic>
        <p:nvPicPr>
          <p:cNvPr descr="OWP_Logo_Hori.png" id="147" name="Shape 147"/>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1" name="Shape 151"/>
        <p:cNvGrpSpPr/>
        <p:nvPr/>
      </p:nvGrpSpPr>
      <p:grpSpPr>
        <a:xfrm>
          <a:off x="0" y="0"/>
          <a:ext cx="0" cy="0"/>
          <a:chOff x="0" y="0"/>
          <a:chExt cx="0" cy="0"/>
        </a:xfrm>
      </p:grpSpPr>
      <p:sp>
        <p:nvSpPr>
          <p:cNvPr id="152" name="Shape 152"/>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Goal: Support students as they...</a:t>
            </a:r>
          </a:p>
        </p:txBody>
      </p:sp>
      <p:sp>
        <p:nvSpPr>
          <p:cNvPr id="153" name="Shape 153"/>
          <p:cNvSpPr txBox="1"/>
          <p:nvPr>
            <p:ph idx="1" type="body"/>
          </p:nvPr>
        </p:nvSpPr>
        <p:spPr>
          <a:xfrm>
            <a:off x="311700" y="1228675"/>
            <a:ext cx="8520600" cy="3340200"/>
          </a:xfrm>
          <a:prstGeom prst="rect">
            <a:avLst/>
          </a:prstGeom>
        </p:spPr>
        <p:txBody>
          <a:bodyPr anchorCtr="0" anchor="t" bIns="91425" lIns="91425" rIns="91425" tIns="91425">
            <a:noAutofit/>
          </a:bodyPr>
          <a:lstStyle/>
          <a:p>
            <a:pPr indent="-381000" lvl="0" marL="457200">
              <a:spcBef>
                <a:spcPts val="0"/>
              </a:spcBef>
              <a:buSzPct val="100000"/>
            </a:pPr>
            <a:r>
              <a:rPr lang="en" sz="2400"/>
              <a:t>Explore purpose and format of Letters to the Next President</a:t>
            </a:r>
          </a:p>
          <a:p>
            <a:pPr indent="-381000" lvl="0" marL="457200">
              <a:spcBef>
                <a:spcPts val="0"/>
              </a:spcBef>
              <a:buSzPct val="100000"/>
            </a:pPr>
            <a:r>
              <a:rPr lang="en" sz="2400"/>
              <a:t>Choose an issue worth writing about</a:t>
            </a:r>
          </a:p>
          <a:p>
            <a:pPr indent="-381000" lvl="0" marL="457200">
              <a:spcBef>
                <a:spcPts val="0"/>
              </a:spcBef>
              <a:buSzPct val="100000"/>
            </a:pPr>
            <a:r>
              <a:rPr lang="en" sz="2400"/>
              <a:t>Gather information from multiple sources</a:t>
            </a:r>
          </a:p>
          <a:p>
            <a:pPr indent="-381000" lvl="0" marL="457200">
              <a:spcBef>
                <a:spcPts val="0"/>
              </a:spcBef>
              <a:buSzPct val="100000"/>
            </a:pPr>
            <a:r>
              <a:rPr lang="en" sz="2400"/>
              <a:t>Develop a claim and write a complete argument draft</a:t>
            </a:r>
          </a:p>
        </p:txBody>
      </p:sp>
      <p:pic>
        <p:nvPicPr>
          <p:cNvPr id="154" name="Shape 154"/>
          <p:cNvPicPr preferRelativeResize="0"/>
          <p:nvPr/>
        </p:nvPicPr>
        <p:blipFill>
          <a:blip r:embed="rId3">
            <a:alphaModFix/>
          </a:blip>
          <a:stretch>
            <a:fillRect/>
          </a:stretch>
        </p:blipFill>
        <p:spPr>
          <a:xfrm>
            <a:off x="6754422" y="3522700"/>
            <a:ext cx="1908150" cy="1046175"/>
          </a:xfrm>
          <a:prstGeom prst="rect">
            <a:avLst/>
          </a:prstGeom>
          <a:noFill/>
          <a:ln>
            <a:noFill/>
          </a:ln>
        </p:spPr>
      </p:pic>
      <p:pic>
        <p:nvPicPr>
          <p:cNvPr descr="OWP_Logo_Hori.png" id="155" name="Shape 155"/>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0" name="Shape 160"/>
        <p:cNvGrpSpPr/>
        <p:nvPr/>
      </p:nvGrpSpPr>
      <p:grpSpPr>
        <a:xfrm>
          <a:off x="0" y="0"/>
          <a:ext cx="0" cy="0"/>
          <a:chOff x="0" y="0"/>
          <a:chExt cx="0" cy="0"/>
        </a:xfrm>
      </p:grpSpPr>
      <p:sp>
        <p:nvSpPr>
          <p:cNvPr id="161" name="Shape 161"/>
          <p:cNvSpPr txBox="1"/>
          <p:nvPr>
            <p:ph type="ctrTitle"/>
          </p:nvPr>
        </p:nvSpPr>
        <p:spPr>
          <a:xfrm>
            <a:off x="685800" y="1597818"/>
            <a:ext cx="7772400" cy="1102518"/>
          </a:xfrm>
          <a:prstGeom prst="rect">
            <a:avLst/>
          </a:prstGeom>
          <a:noFill/>
          <a:ln>
            <a:noFill/>
          </a:ln>
        </p:spPr>
        <p:txBody>
          <a:bodyPr anchorCtr="0" anchor="ctr" bIns="45700" lIns="91425" rIns="91425" tIns="45700">
            <a:noAutofit/>
          </a:bodyPr>
          <a:lstStyle/>
          <a:p>
            <a:pPr indent="0" lvl="0" marL="0" marR="0" rtl="0" algn="ctr">
              <a:lnSpc>
                <a:spcPct val="100000"/>
              </a:lnSpc>
              <a:spcBef>
                <a:spcPts val="0"/>
              </a:spcBef>
              <a:spcAft>
                <a:spcPts val="0"/>
              </a:spcAft>
              <a:buClr>
                <a:schemeClr val="dk2"/>
              </a:buClr>
              <a:buSzPct val="25000"/>
              <a:buFont typeface="Arial"/>
              <a:buNone/>
            </a:pPr>
            <a:r>
              <a:rPr b="0" i="0" lang="en" sz="4400" u="none" cap="none" strike="noStrike">
                <a:solidFill>
                  <a:schemeClr val="dk2"/>
                </a:solidFill>
                <a:latin typeface="Arial"/>
                <a:ea typeface="Arial"/>
                <a:cs typeface="Arial"/>
                <a:sym typeface="Arial"/>
              </a:rPr>
              <a:t>Nonfiction Notebooks</a:t>
            </a:r>
          </a:p>
        </p:txBody>
      </p:sp>
      <p:sp>
        <p:nvSpPr>
          <p:cNvPr id="162" name="Shape 162"/>
          <p:cNvSpPr txBox="1"/>
          <p:nvPr>
            <p:ph idx="1" type="subTitle"/>
          </p:nvPr>
        </p:nvSpPr>
        <p:spPr>
          <a:xfrm>
            <a:off x="1143000" y="2914650"/>
            <a:ext cx="6858000" cy="1314450"/>
          </a:xfrm>
          <a:prstGeom prst="rect">
            <a:avLst/>
          </a:prstGeom>
          <a:noFill/>
          <a:ln>
            <a:noFill/>
          </a:ln>
        </p:spPr>
        <p:txBody>
          <a:bodyPr anchorCtr="0" anchor="t" bIns="45700" lIns="91425" rIns="91425" tIns="45700">
            <a:noAutofit/>
          </a:bodyPr>
          <a:lstStyle/>
          <a:p>
            <a:pPr indent="0" lvl="0" marL="0" marR="0" rtl="0" algn="ctr">
              <a:lnSpc>
                <a:spcPct val="100000"/>
              </a:lnSpc>
              <a:spcBef>
                <a:spcPts val="0"/>
              </a:spcBef>
              <a:spcAft>
                <a:spcPts val="0"/>
              </a:spcAft>
              <a:buClr>
                <a:schemeClr val="dk1"/>
              </a:buClr>
              <a:buSzPct val="25000"/>
              <a:buFont typeface="Arial"/>
              <a:buNone/>
            </a:pPr>
            <a:r>
              <a:rPr b="0" i="0" lang="en" sz="3200" u="none" cap="none" strike="noStrike">
                <a:solidFill>
                  <a:schemeClr val="dk1"/>
                </a:solidFill>
                <a:latin typeface="Arial"/>
                <a:ea typeface="Arial"/>
                <a:cs typeface="Arial"/>
                <a:sym typeface="Arial"/>
              </a:rPr>
              <a:t>Strategies for Informational Writing</a:t>
            </a:r>
          </a:p>
        </p:txBody>
      </p:sp>
      <p:pic>
        <p:nvPicPr>
          <p:cNvPr id="163" name="Shape 163"/>
          <p:cNvPicPr preferRelativeResize="0"/>
          <p:nvPr/>
        </p:nvPicPr>
        <p:blipFill rotWithShape="1">
          <a:blip r:embed="rId3">
            <a:alphaModFix/>
          </a:blip>
          <a:srcRect b="0" l="0" r="0" t="0"/>
          <a:stretch/>
        </p:blipFill>
        <p:spPr>
          <a:xfrm>
            <a:off x="0" y="0"/>
            <a:ext cx="9144000" cy="5143500"/>
          </a:xfrm>
          <a:prstGeom prst="rect">
            <a:avLst/>
          </a:prstGeom>
          <a:noFill/>
          <a:ln>
            <a:noFill/>
          </a:ln>
        </p:spPr>
      </p:pic>
      <p:pic>
        <p:nvPicPr>
          <p:cNvPr descr="OWP_Logo_Hori.png" id="164" name="Shape 164"/>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8" name="Shape 168"/>
        <p:cNvGrpSpPr/>
        <p:nvPr/>
      </p:nvGrpSpPr>
      <p:grpSpPr>
        <a:xfrm>
          <a:off x="0" y="0"/>
          <a:ext cx="0" cy="0"/>
          <a:chOff x="0" y="0"/>
          <a:chExt cx="0" cy="0"/>
        </a:xfrm>
      </p:grpSpPr>
      <p:sp>
        <p:nvSpPr>
          <p:cNvPr id="169" name="Shape 169"/>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Introduction </a:t>
            </a:r>
            <a:r>
              <a:rPr lang="en"/>
              <a:t>A</a:t>
            </a:r>
            <a:r>
              <a:rPr lang="en"/>
              <a:t>: Writing into the day</a:t>
            </a:r>
          </a:p>
        </p:txBody>
      </p:sp>
      <p:sp>
        <p:nvSpPr>
          <p:cNvPr id="170" name="Shape 170"/>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sz="2400"/>
          </a:p>
          <a:p>
            <a:pPr lvl="0">
              <a:spcBef>
                <a:spcPts val="0"/>
              </a:spcBef>
              <a:buNone/>
            </a:pPr>
            <a:r>
              <a:t/>
            </a:r>
            <a:endParaRPr sz="2400"/>
          </a:p>
          <a:p>
            <a:pPr lvl="0">
              <a:spcBef>
                <a:spcPts val="0"/>
              </a:spcBef>
              <a:buNone/>
            </a:pPr>
            <a:r>
              <a:t/>
            </a:r>
            <a:endParaRPr sz="2400"/>
          </a:p>
          <a:p>
            <a:pPr lvl="0">
              <a:spcBef>
                <a:spcPts val="0"/>
              </a:spcBef>
              <a:buNone/>
            </a:pPr>
            <a:r>
              <a:t/>
            </a:r>
            <a:endParaRPr sz="2400"/>
          </a:p>
          <a:p>
            <a:pPr lvl="0" algn="ctr">
              <a:spcBef>
                <a:spcPts val="0"/>
              </a:spcBef>
              <a:buNone/>
            </a:pPr>
            <a:r>
              <a:rPr lang="en" sz="2400"/>
              <a:t>Where do you wish to see a change?</a:t>
            </a:r>
          </a:p>
        </p:txBody>
      </p:sp>
      <p:pic>
        <p:nvPicPr>
          <p:cNvPr id="171" name="Shape 171"/>
          <p:cNvPicPr preferRelativeResize="0"/>
          <p:nvPr/>
        </p:nvPicPr>
        <p:blipFill>
          <a:blip r:embed="rId3">
            <a:alphaModFix/>
          </a:blip>
          <a:stretch>
            <a:fillRect/>
          </a:stretch>
        </p:blipFill>
        <p:spPr>
          <a:xfrm>
            <a:off x="2099687" y="1052350"/>
            <a:ext cx="4944624" cy="2714175"/>
          </a:xfrm>
          <a:prstGeom prst="rect">
            <a:avLst/>
          </a:prstGeom>
          <a:noFill/>
          <a:ln>
            <a:noFill/>
          </a:ln>
        </p:spPr>
      </p:pic>
      <p:pic>
        <p:nvPicPr>
          <p:cNvPr descr="OWP_Logo_Hori.png" id="172" name="Shape 172"/>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6" name="Shape 176"/>
        <p:cNvGrpSpPr/>
        <p:nvPr/>
      </p:nvGrpSpPr>
      <p:grpSpPr>
        <a:xfrm>
          <a:off x="0" y="0"/>
          <a:ext cx="0" cy="0"/>
          <a:chOff x="0" y="0"/>
          <a:chExt cx="0" cy="0"/>
        </a:xfrm>
      </p:grpSpPr>
      <p:sp>
        <p:nvSpPr>
          <p:cNvPr id="177" name="Shape 177"/>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Introduction B: What are other people writing?</a:t>
            </a:r>
          </a:p>
        </p:txBody>
      </p:sp>
      <p:sp>
        <p:nvSpPr>
          <p:cNvPr id="178" name="Shape 178"/>
          <p:cNvSpPr txBox="1"/>
          <p:nvPr>
            <p:ph idx="1" type="body"/>
          </p:nvPr>
        </p:nvSpPr>
        <p:spPr>
          <a:xfrm>
            <a:off x="311700" y="1228675"/>
            <a:ext cx="3999900" cy="3340200"/>
          </a:xfrm>
          <a:prstGeom prst="rect">
            <a:avLst/>
          </a:prstGeom>
        </p:spPr>
        <p:txBody>
          <a:bodyPr anchorCtr="0" anchor="t" bIns="91425" lIns="91425" rIns="91425" tIns="91425">
            <a:noAutofit/>
          </a:bodyPr>
          <a:lstStyle/>
          <a:p>
            <a:pPr lvl="0">
              <a:spcBef>
                <a:spcPts val="0"/>
              </a:spcBef>
              <a:buNone/>
            </a:pPr>
            <a:r>
              <a:t/>
            </a:r>
            <a:endParaRPr/>
          </a:p>
        </p:txBody>
      </p:sp>
      <p:sp>
        <p:nvSpPr>
          <p:cNvPr id="179" name="Shape 179"/>
          <p:cNvSpPr txBox="1"/>
          <p:nvPr>
            <p:ph idx="2" type="body"/>
          </p:nvPr>
        </p:nvSpPr>
        <p:spPr>
          <a:xfrm>
            <a:off x="4311600" y="1228675"/>
            <a:ext cx="4520700" cy="3340200"/>
          </a:xfrm>
          <a:prstGeom prst="rect">
            <a:avLst/>
          </a:prstGeom>
        </p:spPr>
        <p:txBody>
          <a:bodyPr anchorCtr="0" anchor="t" bIns="91425" lIns="91425" rIns="91425" tIns="91425">
            <a:noAutofit/>
          </a:bodyPr>
          <a:lstStyle/>
          <a:p>
            <a:pPr indent="-381000" lvl="0" marL="457200" rtl="0">
              <a:spcBef>
                <a:spcPts val="0"/>
              </a:spcBef>
              <a:buSzPct val="100000"/>
            </a:pPr>
            <a:r>
              <a:rPr lang="en" sz="2400"/>
              <a:t>Why do people write?</a:t>
            </a:r>
          </a:p>
          <a:p>
            <a:pPr indent="-381000" lvl="0" marL="457200" rtl="0">
              <a:spcBef>
                <a:spcPts val="0"/>
              </a:spcBef>
              <a:buSzPct val="100000"/>
            </a:pPr>
            <a:r>
              <a:rPr lang="en" sz="2400"/>
              <a:t>What topics do they write about?</a:t>
            </a:r>
          </a:p>
          <a:p>
            <a:pPr indent="-381000" lvl="0" marL="457200" rtl="0">
              <a:spcBef>
                <a:spcPts val="0"/>
              </a:spcBef>
              <a:buSzPct val="100000"/>
            </a:pPr>
            <a:r>
              <a:rPr lang="en" sz="2400"/>
              <a:t>What is the purpose of writing?</a:t>
            </a:r>
          </a:p>
          <a:p>
            <a:pPr lvl="0">
              <a:spcBef>
                <a:spcPts val="0"/>
              </a:spcBef>
              <a:buNone/>
            </a:pPr>
            <a:r>
              <a:t/>
            </a:r>
            <a:endParaRPr sz="1800"/>
          </a:p>
        </p:txBody>
      </p:sp>
      <p:pic>
        <p:nvPicPr>
          <p:cNvPr id="180" name="Shape 180"/>
          <p:cNvPicPr preferRelativeResize="0"/>
          <p:nvPr/>
        </p:nvPicPr>
        <p:blipFill>
          <a:blip r:embed="rId3">
            <a:alphaModFix/>
          </a:blip>
          <a:stretch>
            <a:fillRect/>
          </a:stretch>
        </p:blipFill>
        <p:spPr>
          <a:xfrm>
            <a:off x="1263900" y="1764575"/>
            <a:ext cx="2095500" cy="1847850"/>
          </a:xfrm>
          <a:prstGeom prst="rect">
            <a:avLst/>
          </a:prstGeom>
          <a:noFill/>
          <a:ln>
            <a:noFill/>
          </a:ln>
        </p:spPr>
      </p:pic>
      <p:pic>
        <p:nvPicPr>
          <p:cNvPr descr="OWP_Logo_Hori.png" id="181" name="Shape 181"/>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0" st="0"/>
                                            </p:txEl>
                                          </p:spTgt>
                                        </p:tgtEl>
                                        <p:attrNameLst>
                                          <p:attrName>style.visibility</p:attrName>
                                        </p:attrNameLst>
                                      </p:cBhvr>
                                      <p:to>
                                        <p:strVal val="visible"/>
                                      </p:to>
                                    </p:set>
                                    <p:animEffect filter="fade" transition="in">
                                      <p:cBhvr>
                                        <p:cTn dur="1000"/>
                                        <p:tgtEl>
                                          <p:spTgt spid="17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1" st="1"/>
                                            </p:txEl>
                                          </p:spTgt>
                                        </p:tgtEl>
                                        <p:attrNameLst>
                                          <p:attrName>style.visibility</p:attrName>
                                        </p:attrNameLst>
                                      </p:cBhvr>
                                      <p:to>
                                        <p:strVal val="visible"/>
                                      </p:to>
                                    </p:set>
                                    <p:animEffect filter="fade" transition="in">
                                      <p:cBhvr>
                                        <p:cTn dur="1000"/>
                                        <p:tgtEl>
                                          <p:spTgt spid="17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2" st="2"/>
                                            </p:txEl>
                                          </p:spTgt>
                                        </p:tgtEl>
                                        <p:attrNameLst>
                                          <p:attrName>style.visibility</p:attrName>
                                        </p:attrNameLst>
                                      </p:cBhvr>
                                      <p:to>
                                        <p:strVal val="visible"/>
                                      </p:to>
                                    </p:set>
                                    <p:animEffect filter="fade" transition="in">
                                      <p:cBhvr>
                                        <p:cTn dur="1000"/>
                                        <p:tgtEl>
                                          <p:spTgt spid="17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xEl>
                                              <p:pRg end="3" st="3"/>
                                            </p:txEl>
                                          </p:spTgt>
                                        </p:tgtEl>
                                        <p:attrNameLst>
                                          <p:attrName>style.visibility</p:attrName>
                                        </p:attrNameLst>
                                      </p:cBhvr>
                                      <p:to>
                                        <p:strVal val="visible"/>
                                      </p:to>
                                    </p:set>
                                    <p:animEffect filter="fade" transition="in">
                                      <p:cBhvr>
                                        <p:cTn dur="1000"/>
                                        <p:tgtEl>
                                          <p:spTgt spid="179">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311700" y="292850"/>
            <a:ext cx="8520600" cy="801000"/>
          </a:xfrm>
          <a:prstGeom prst="rect">
            <a:avLst/>
          </a:prstGeom>
        </p:spPr>
        <p:txBody>
          <a:bodyPr anchorCtr="0" anchor="t" bIns="91425" lIns="91425" rIns="91425" tIns="91425">
            <a:noAutofit/>
          </a:bodyPr>
          <a:lstStyle/>
          <a:p>
            <a:pPr lvl="0">
              <a:spcBef>
                <a:spcPts val="0"/>
              </a:spcBef>
              <a:buNone/>
            </a:pPr>
            <a:r>
              <a:rPr lang="en"/>
              <a:t>Analyze and annotate model letters</a:t>
            </a:r>
          </a:p>
        </p:txBody>
      </p:sp>
      <p:sp>
        <p:nvSpPr>
          <p:cNvPr id="187" name="Shape 187"/>
          <p:cNvSpPr txBox="1"/>
          <p:nvPr>
            <p:ph idx="1" type="body"/>
          </p:nvPr>
        </p:nvSpPr>
        <p:spPr>
          <a:xfrm>
            <a:off x="311700" y="1228675"/>
            <a:ext cx="8520600" cy="3340200"/>
          </a:xfrm>
          <a:prstGeom prst="rect">
            <a:avLst/>
          </a:prstGeom>
        </p:spPr>
        <p:txBody>
          <a:bodyPr anchorCtr="0" anchor="t" bIns="91425" lIns="91425" rIns="91425" tIns="91425">
            <a:noAutofit/>
          </a:bodyPr>
          <a:lstStyle/>
          <a:p>
            <a:pPr lvl="0">
              <a:spcBef>
                <a:spcPts val="0"/>
              </a:spcBef>
              <a:buNone/>
            </a:pPr>
            <a:r>
              <a:t/>
            </a:r>
            <a:endParaRPr/>
          </a:p>
        </p:txBody>
      </p:sp>
      <p:pic>
        <p:nvPicPr>
          <p:cNvPr id="188" name="Shape 188"/>
          <p:cNvPicPr preferRelativeResize="0"/>
          <p:nvPr/>
        </p:nvPicPr>
        <p:blipFill>
          <a:blip r:embed="rId3">
            <a:alphaModFix/>
          </a:blip>
          <a:stretch>
            <a:fillRect/>
          </a:stretch>
        </p:blipFill>
        <p:spPr>
          <a:xfrm>
            <a:off x="311699" y="1228674"/>
            <a:ext cx="5236949" cy="2113399"/>
          </a:xfrm>
          <a:prstGeom prst="rect">
            <a:avLst/>
          </a:prstGeom>
          <a:noFill/>
          <a:ln>
            <a:noFill/>
          </a:ln>
        </p:spPr>
      </p:pic>
      <p:sp>
        <p:nvSpPr>
          <p:cNvPr id="189" name="Shape 189"/>
          <p:cNvSpPr txBox="1"/>
          <p:nvPr/>
        </p:nvSpPr>
        <p:spPr>
          <a:xfrm>
            <a:off x="350200" y="3385225"/>
            <a:ext cx="8435700" cy="1167300"/>
          </a:xfrm>
          <a:prstGeom prst="rect">
            <a:avLst/>
          </a:prstGeom>
          <a:noFill/>
          <a:ln>
            <a:noFill/>
          </a:ln>
        </p:spPr>
        <p:txBody>
          <a:bodyPr anchorCtr="0" anchor="t" bIns="91425" lIns="91425" rIns="91425" tIns="91425">
            <a:noAutofit/>
          </a:bodyPr>
          <a:lstStyle/>
          <a:p>
            <a:pPr indent="-342900" lvl="0" marL="457200">
              <a:spcBef>
                <a:spcPts val="0"/>
              </a:spcBef>
              <a:buSzPct val="100000"/>
              <a:buChar char="●"/>
            </a:pPr>
            <a:r>
              <a:rPr lang="en" sz="1800"/>
              <a:t>Note the general topic and specific claim.</a:t>
            </a:r>
          </a:p>
          <a:p>
            <a:pPr indent="-342900" lvl="0" marL="457200">
              <a:spcBef>
                <a:spcPts val="0"/>
              </a:spcBef>
              <a:buSzPct val="100000"/>
              <a:buChar char="●"/>
            </a:pPr>
            <a:r>
              <a:rPr lang="en" sz="1800"/>
              <a:t>What does the writer do to make the argument?</a:t>
            </a:r>
          </a:p>
          <a:p>
            <a:pPr indent="-342900" lvl="0" marL="457200">
              <a:spcBef>
                <a:spcPts val="0"/>
              </a:spcBef>
              <a:buSzPct val="100000"/>
              <a:buChar char="●"/>
            </a:pPr>
            <a:r>
              <a:rPr lang="en" sz="1800"/>
              <a:t>How is the letter organized?</a:t>
            </a:r>
          </a:p>
        </p:txBody>
      </p:sp>
      <p:pic>
        <p:nvPicPr>
          <p:cNvPr descr="OWP_Logo_Hori.png" id="190" name="Shape 190"/>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0" st="0"/>
                                            </p:txEl>
                                          </p:spTgt>
                                        </p:tgtEl>
                                        <p:attrNameLst>
                                          <p:attrName>style.visibility</p:attrName>
                                        </p:attrNameLst>
                                      </p:cBhvr>
                                      <p:to>
                                        <p:strVal val="visible"/>
                                      </p:to>
                                    </p:set>
                                    <p:animEffect filter="fade" transition="in">
                                      <p:cBhvr>
                                        <p:cTn dur="1000"/>
                                        <p:tgtEl>
                                          <p:spTgt spid="18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1" st="1"/>
                                            </p:txEl>
                                          </p:spTgt>
                                        </p:tgtEl>
                                        <p:attrNameLst>
                                          <p:attrName>style.visibility</p:attrName>
                                        </p:attrNameLst>
                                      </p:cBhvr>
                                      <p:to>
                                        <p:strVal val="visible"/>
                                      </p:to>
                                    </p:set>
                                    <p:animEffect filter="fade" transition="in">
                                      <p:cBhvr>
                                        <p:cTn dur="1000"/>
                                        <p:tgtEl>
                                          <p:spTgt spid="18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9">
                                            <p:txEl>
                                              <p:pRg end="2" st="2"/>
                                            </p:txEl>
                                          </p:spTgt>
                                        </p:tgtEl>
                                        <p:attrNameLst>
                                          <p:attrName>style.visibility</p:attrName>
                                        </p:attrNameLst>
                                      </p:cBhvr>
                                      <p:to>
                                        <p:strVal val="visible"/>
                                      </p:to>
                                    </p:set>
                                    <p:animEffect filter="fade" transition="in">
                                      <p:cBhvr>
                                        <p:cTn dur="1000"/>
                                        <p:tgtEl>
                                          <p:spTgt spid="189">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4" name="Shape 194"/>
        <p:cNvGrpSpPr/>
        <p:nvPr/>
      </p:nvGrpSpPr>
      <p:grpSpPr>
        <a:xfrm>
          <a:off x="0" y="0"/>
          <a:ext cx="0" cy="0"/>
          <a:chOff x="0" y="0"/>
          <a:chExt cx="0" cy="0"/>
        </a:xfrm>
      </p:grpSpPr>
      <p:sp>
        <p:nvSpPr>
          <p:cNvPr id="195" name="Shape 195"/>
          <p:cNvSpPr txBox="1"/>
          <p:nvPr>
            <p:ph type="title"/>
          </p:nvPr>
        </p:nvSpPr>
        <p:spPr>
          <a:xfrm>
            <a:off x="311700" y="292850"/>
            <a:ext cx="8520600" cy="801000"/>
          </a:xfrm>
          <a:prstGeom prst="rect">
            <a:avLst/>
          </a:prstGeom>
        </p:spPr>
        <p:txBody>
          <a:bodyPr anchorCtr="0" anchor="t" bIns="91425" lIns="91425" rIns="91425" tIns="91425">
            <a:noAutofit/>
          </a:bodyPr>
          <a:lstStyle/>
          <a:p>
            <a:pPr lvl="0" rtl="0">
              <a:spcBef>
                <a:spcPts val="0"/>
              </a:spcBef>
              <a:buNone/>
            </a:pPr>
            <a:r>
              <a:rPr lang="en"/>
              <a:t>Reflection</a:t>
            </a:r>
          </a:p>
        </p:txBody>
      </p:sp>
      <p:sp>
        <p:nvSpPr>
          <p:cNvPr id="196" name="Shape 196"/>
          <p:cNvSpPr txBox="1"/>
          <p:nvPr>
            <p:ph idx="1" type="body"/>
          </p:nvPr>
        </p:nvSpPr>
        <p:spPr>
          <a:xfrm>
            <a:off x="311700" y="1228675"/>
            <a:ext cx="8520600" cy="3340200"/>
          </a:xfrm>
          <a:prstGeom prst="rect">
            <a:avLst/>
          </a:prstGeom>
        </p:spPr>
        <p:txBody>
          <a:bodyPr anchorCtr="0" anchor="t" bIns="91425" lIns="91425" rIns="91425" tIns="91425">
            <a:noAutofit/>
          </a:bodyPr>
          <a:lstStyle/>
          <a:p>
            <a:pPr lvl="0" rtl="0">
              <a:spcBef>
                <a:spcPts val="0"/>
              </a:spcBef>
              <a:buNone/>
            </a:pPr>
            <a:r>
              <a:t/>
            </a:r>
            <a:endParaRPr/>
          </a:p>
        </p:txBody>
      </p:sp>
      <p:pic>
        <p:nvPicPr>
          <p:cNvPr id="197" name="Shape 197"/>
          <p:cNvPicPr preferRelativeResize="0"/>
          <p:nvPr/>
        </p:nvPicPr>
        <p:blipFill>
          <a:blip r:embed="rId3">
            <a:alphaModFix/>
          </a:blip>
          <a:stretch>
            <a:fillRect/>
          </a:stretch>
        </p:blipFill>
        <p:spPr>
          <a:xfrm>
            <a:off x="311699" y="1228674"/>
            <a:ext cx="5236949" cy="2113399"/>
          </a:xfrm>
          <a:prstGeom prst="rect">
            <a:avLst/>
          </a:prstGeom>
          <a:noFill/>
          <a:ln>
            <a:noFill/>
          </a:ln>
        </p:spPr>
      </p:pic>
      <p:sp>
        <p:nvSpPr>
          <p:cNvPr id="198" name="Shape 198"/>
          <p:cNvSpPr txBox="1"/>
          <p:nvPr/>
        </p:nvSpPr>
        <p:spPr>
          <a:xfrm>
            <a:off x="350200" y="3385225"/>
            <a:ext cx="8435700" cy="1167300"/>
          </a:xfrm>
          <a:prstGeom prst="rect">
            <a:avLst/>
          </a:prstGeom>
          <a:noFill/>
          <a:ln>
            <a:noFill/>
          </a:ln>
        </p:spPr>
        <p:txBody>
          <a:bodyPr anchorCtr="0" anchor="t" bIns="91425" lIns="91425" rIns="91425" tIns="91425">
            <a:noAutofit/>
          </a:bodyPr>
          <a:lstStyle/>
          <a:p>
            <a:pPr indent="-342900" lvl="0" marL="457200" rtl="0">
              <a:spcBef>
                <a:spcPts val="0"/>
              </a:spcBef>
              <a:buSzPct val="100000"/>
              <a:buChar char="●"/>
            </a:pPr>
            <a:r>
              <a:rPr lang="en" sz="1800"/>
              <a:t>What seems to make an effective letter?</a:t>
            </a:r>
          </a:p>
          <a:p>
            <a:pPr indent="-342900" lvl="0" marL="457200" rtl="0">
              <a:spcBef>
                <a:spcPts val="0"/>
              </a:spcBef>
              <a:buSzPct val="100000"/>
              <a:buChar char="●"/>
            </a:pPr>
            <a:r>
              <a:rPr lang="en" sz="1800"/>
              <a:t>What seems like it has to be there?</a:t>
            </a:r>
          </a:p>
          <a:p>
            <a:pPr indent="-342900" lvl="0" marL="457200" rtl="0">
              <a:spcBef>
                <a:spcPts val="0"/>
              </a:spcBef>
              <a:buSzPct val="100000"/>
              <a:buChar char="●"/>
            </a:pPr>
            <a:r>
              <a:rPr lang="en" sz="1800"/>
              <a:t>What would you include if you were writing such a letter?</a:t>
            </a:r>
          </a:p>
        </p:txBody>
      </p:sp>
      <p:pic>
        <p:nvPicPr>
          <p:cNvPr descr="OWP_Logo_Hori.png" id="199" name="Shape 199"/>
          <p:cNvPicPr preferRelativeResize="0"/>
          <p:nvPr/>
        </p:nvPicPr>
        <p:blipFill>
          <a:blip r:embed="rId4">
            <a:alphaModFix/>
          </a:blip>
          <a:stretch>
            <a:fillRect/>
          </a:stretch>
        </p:blipFill>
        <p:spPr>
          <a:xfrm>
            <a:off x="3805916" y="4824774"/>
            <a:ext cx="1532174" cy="239899"/>
          </a:xfrm>
          <a:prstGeom prst="rect">
            <a:avLst/>
          </a:prstGeom>
          <a:noFill/>
          <a:ln cap="flat" cmpd="sng" w="9525">
            <a:solidFill>
              <a:srgbClr val="666666"/>
            </a:solidFill>
            <a:prstDash val="solid"/>
            <a:round/>
            <a:headEnd len="med" w="med" type="none"/>
            <a:tailEnd len="med" w="med"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0" st="0"/>
                                            </p:txEl>
                                          </p:spTgt>
                                        </p:tgtEl>
                                        <p:attrNameLst>
                                          <p:attrName>style.visibility</p:attrName>
                                        </p:attrNameLst>
                                      </p:cBhvr>
                                      <p:to>
                                        <p:strVal val="visible"/>
                                      </p:to>
                                    </p:set>
                                    <p:animEffect filter="fade" transition="in">
                                      <p:cBhvr>
                                        <p:cTn dur="1000"/>
                                        <p:tgtEl>
                                          <p:spTgt spid="198">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1" st="1"/>
                                            </p:txEl>
                                          </p:spTgt>
                                        </p:tgtEl>
                                        <p:attrNameLst>
                                          <p:attrName>style.visibility</p:attrName>
                                        </p:attrNameLst>
                                      </p:cBhvr>
                                      <p:to>
                                        <p:strVal val="visible"/>
                                      </p:to>
                                    </p:set>
                                    <p:animEffect filter="fade" transition="in">
                                      <p:cBhvr>
                                        <p:cTn dur="1000"/>
                                        <p:tgtEl>
                                          <p:spTgt spid="198">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8">
                                            <p:txEl>
                                              <p:pRg end="2" st="2"/>
                                            </p:txEl>
                                          </p:spTgt>
                                        </p:tgtEl>
                                        <p:attrNameLst>
                                          <p:attrName>style.visibility</p:attrName>
                                        </p:attrNameLst>
                                      </p:cBhvr>
                                      <p:to>
                                        <p:strVal val="visible"/>
                                      </p:to>
                                    </p:set>
                                    <p:animEffect filter="fade" transition="in">
                                      <p:cBhvr>
                                        <p:cTn dur="1000"/>
                                        <p:tgtEl>
                                          <p:spTgt spid="198">
                                            <p:txEl>
                                              <p:pRg end="2" st="2"/>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beach-day">
  <a:themeElements>
    <a:clrScheme name="Beach Day">
      <a:dk1>
        <a:srgbClr val="00FDC8"/>
      </a:dk1>
      <a:lt1>
        <a:srgbClr val="FFFFFF"/>
      </a:lt1>
      <a:dk2>
        <a:srgbClr val="666666"/>
      </a:dk2>
      <a:lt2>
        <a:srgbClr val="EEEEEE"/>
      </a:lt2>
      <a:accent1>
        <a:srgbClr val="212121"/>
      </a:accent1>
      <a:accent2>
        <a:srgbClr val="455A64"/>
      </a:accent2>
      <a:accent3>
        <a:srgbClr val="78909C"/>
      </a:accent3>
      <a:accent4>
        <a:srgbClr val="7C7CE0"/>
      </a:accent4>
      <a:accent5>
        <a:srgbClr val="DB4437"/>
      </a:accent5>
      <a:accent6>
        <a:srgbClr val="F6CD4C"/>
      </a:accent6>
      <a:hlink>
        <a:srgbClr val="DB4437"/>
      </a:hlink>
      <a:folHlink>
        <a:srgbClr val="DB443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